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8"/>
            <p14:sldId id="259"/>
            <p14:sldId id="260"/>
            <p14:sldId id="267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719"/>
  </p:normalViewPr>
  <p:slideViewPr>
    <p:cSldViewPr snapToGrid="0" snapToObjects="1">
      <p:cViewPr varScale="1">
        <p:scale>
          <a:sx n="80" d="100"/>
          <a:sy n="80" d="100"/>
        </p:scale>
        <p:origin x="5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Приложение: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3600" dirty="0"/>
              <a:t>«Дневник выполнения спортивных задач»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    Лицей Академии Яндекса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Москва – 2023 год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6" y="2183417"/>
            <a:ext cx="8596668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Приложение предназначено для спортсменов и людей, занимающихся физкультурой, которые хотят отслеживать свои спортивные достижения. Оно предоставляет возможность записывать результаты спортивных задач, добавлять комментарии к ним и просматривать свои достижения в динамике. Таким образом, пользователи могут удобно отслеживать свой прогресс в тренировках и видеть свои улучшения или ухудшения со временем.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Использованные файлы и база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36E956-6CE7-4928-A8BE-44BBD48E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3126F5-3A1E-4A25-8579-1A1D456A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5" y="1152983"/>
            <a:ext cx="3429238" cy="549592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4E513-6297-4238-955A-C140ACF4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4" y="1243648"/>
            <a:ext cx="6132363" cy="3537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E4477F-D2B3-4392-A5A2-B2BEF664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67" y="4937334"/>
            <a:ext cx="2543176" cy="15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757364"/>
            <a:ext cx="8409750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PyQt5: создание графического дизайна</a:t>
            </a:r>
          </a:p>
          <a:p>
            <a:r>
              <a:rPr lang="ru-RU" dirty="0"/>
              <a:t>Sqlite3: хранение информации (база данных)</a:t>
            </a:r>
          </a:p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9" y="180975"/>
            <a:ext cx="8596668" cy="1320800"/>
          </a:xfrm>
        </p:spPr>
        <p:txBody>
          <a:bodyPr/>
          <a:lstStyle/>
          <a:p>
            <a:r>
              <a:rPr lang="ru-RU" dirty="0"/>
              <a:t>Реализованные 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81AB4A-720D-47A0-BE5D-60FFA201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D0FDDCF-4121-4DDA-BDA8-440594B2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367" y="1501776"/>
            <a:ext cx="7346633" cy="5060496"/>
          </a:xfr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Authorization, Login, Registration </a:t>
            </a:r>
            <a:r>
              <a:rPr lang="ru-RU" dirty="0"/>
              <a:t>отвечают создание окон, в которых происходит авторизация, вход в аккаунт и регистрация соответственно</a:t>
            </a:r>
          </a:p>
          <a:p>
            <a:r>
              <a:rPr lang="ru-RU" dirty="0"/>
              <a:t>Класс </a:t>
            </a:r>
            <a:r>
              <a:rPr lang="en-US" dirty="0"/>
              <a:t>Database </a:t>
            </a:r>
            <a:r>
              <a:rPr lang="ru-RU" dirty="0"/>
              <a:t>отвечает за работу с базой данных</a:t>
            </a:r>
          </a:p>
          <a:p>
            <a:r>
              <a:rPr lang="ru-RU" dirty="0"/>
              <a:t>Класс </a:t>
            </a:r>
            <a:r>
              <a:rPr lang="en-US" dirty="0" err="1"/>
              <a:t>CreateTask</a:t>
            </a:r>
            <a:r>
              <a:rPr lang="en-US" dirty="0"/>
              <a:t> </a:t>
            </a:r>
            <a:r>
              <a:rPr lang="ru-RU" dirty="0"/>
              <a:t>отвечает за создание диалогового окна, в котором создается новая задача и информация о ней</a:t>
            </a:r>
          </a:p>
          <a:p>
            <a:r>
              <a:rPr lang="ru-RU" dirty="0"/>
              <a:t>Класс </a:t>
            </a:r>
            <a:r>
              <a:rPr lang="en-US" dirty="0" err="1"/>
              <a:t>AddEntry</a:t>
            </a:r>
            <a:r>
              <a:rPr lang="en-US" dirty="0"/>
              <a:t> </a:t>
            </a:r>
            <a:r>
              <a:rPr lang="ru-RU" dirty="0"/>
              <a:t>отвечает за добавление записи (результата задачи) в таблицу</a:t>
            </a:r>
          </a:p>
          <a:p>
            <a:r>
              <a:rPr lang="ru-RU" dirty="0"/>
              <a:t>Класс </a:t>
            </a:r>
            <a:r>
              <a:rPr lang="en-US" dirty="0" err="1"/>
              <a:t>AboutProgram</a:t>
            </a:r>
            <a:r>
              <a:rPr lang="en-US" dirty="0"/>
              <a:t> </a:t>
            </a:r>
            <a:r>
              <a:rPr lang="ru-RU" dirty="0"/>
              <a:t>отвечает за создание окна, в котором показывается информация о программе</a:t>
            </a:r>
          </a:p>
          <a:p>
            <a:r>
              <a:rPr lang="ru-RU" dirty="0"/>
              <a:t>Класс </a:t>
            </a:r>
            <a:r>
              <a:rPr lang="en-US" dirty="0" err="1"/>
              <a:t>WarningDialogWindow</a:t>
            </a:r>
            <a:r>
              <a:rPr lang="en-US" dirty="0"/>
              <a:t> </a:t>
            </a:r>
            <a:r>
              <a:rPr lang="ru-RU" dirty="0"/>
              <a:t>отвечает за создание окон с предупреждениями, если пользователь сделал что-то не так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C5E1A9-CEEA-496E-88DB-4A1182E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2" y="1097575"/>
            <a:ext cx="3367126" cy="54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Основное окно.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771650"/>
            <a:ext cx="4487863" cy="4333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Класс </a:t>
            </a:r>
            <a:r>
              <a:rPr lang="en-US" sz="1600" dirty="0" err="1"/>
              <a:t>MainWindow</a:t>
            </a:r>
            <a:r>
              <a:rPr lang="en-US" sz="1600" dirty="0"/>
              <a:t> </a:t>
            </a:r>
            <a:r>
              <a:rPr lang="ru-RU" sz="1600" dirty="0"/>
              <a:t>отвечает за работу с главным окном: создание заданий, перемещение между заданиями, показ таблицы результатов, 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Некоторые особенности:</a:t>
            </a:r>
          </a:p>
          <a:p>
            <a:r>
              <a:rPr lang="ru-RU" sz="1600" dirty="0"/>
              <a:t>Результаты в таблице отсортированы по дате</a:t>
            </a:r>
          </a:p>
          <a:p>
            <a:r>
              <a:rPr lang="ru-RU" sz="1600" dirty="0"/>
              <a:t>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можно скачать в формате .</a:t>
            </a:r>
            <a:r>
              <a:rPr lang="en-US" sz="1600" dirty="0"/>
              <a:t>xlsx, .csv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19EDD2-9D3E-4DEC-ABDB-BF6DF2BE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1309687"/>
            <a:ext cx="6477269" cy="53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14063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заключение, можно сказать, что данный проект открывает новые возможности для спортсменов и людей, занимающихся физкультурой. Приложение не только поможет им вести учёт своих результатов, но и будет мотивировать к достижению новых спортивных целей. Возможность комментирования и просмотра своих достижений с течением времени позволит пользователям отслеживать свой прогресс и делиться им с другими. Это приложение может </a:t>
            </a:r>
            <a:r>
              <a:rPr lang="ru-RU" sz="1800"/>
              <a:t>помочь многим, </a:t>
            </a:r>
            <a:r>
              <a:rPr lang="ru-RU" sz="1800" dirty="0"/>
              <a:t>кто стремится к здоровому образу жизни и достижению спортивных успехов.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800" dirty="0"/>
              <a:t>В будущем в проекте будет добавлена функция просмотра и скачивания графика, который будет основываться на спортивных результатах человека с течением времени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6431</TotalTime>
  <Words>526</Words>
  <Application>Microsoft Office PowerPoint</Application>
  <PresentationFormat>Широкоэкранный</PresentationFormat>
  <Paragraphs>36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Приложение:  «Дневник выполнения спортивных задач»</vt:lpstr>
      <vt:lpstr>Идея проекта</vt:lpstr>
      <vt:lpstr>Использованные файлы и база данных</vt:lpstr>
      <vt:lpstr>Использованные технологии</vt:lpstr>
      <vt:lpstr>Реализованные классы</vt:lpstr>
      <vt:lpstr>Основное окно. Особенности приложения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203</cp:revision>
  <dcterms:created xsi:type="dcterms:W3CDTF">2021-11-12T16:34:51Z</dcterms:created>
  <dcterms:modified xsi:type="dcterms:W3CDTF">2023-11-19T21:54:19Z</dcterms:modified>
</cp:coreProperties>
</file>