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64" r:id="rId6"/>
    <p:sldId id="270" r:id="rId7"/>
    <p:sldId id="271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1673311" y="2174270"/>
            <a:ext cx="776876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ДНЕВНИК ВЫПОЛНЕНИЯ СПОРТИВНЫХ ЗАДАЧ</a:t>
            </a:r>
            <a:endParaRPr lang="ru-RU" sz="2400" kern="1200" cap="all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4581611" y="4422170"/>
            <a:ext cx="606098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Автор: Тимошин Борислав Игоревич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ГБОУ Школа №1507</a:t>
            </a:r>
          </a:p>
        </p:txBody>
      </p:sp>
    </p:spTree>
    <p:extLst>
      <p:ext uri="{BB962C8B-B14F-4D97-AF65-F5344CB8AC3E}">
        <p14:creationId xmlns:p14="http://schemas.microsoft.com/office/powerpoint/2010/main" val="9873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6277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ru-RU" sz="2000" b="1" dirty="0">
              <a:solidFill>
                <a:schemeClr val="tx1">
                  <a:lumMod val="95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профессиональных спортсменов и особенно у любителей возникает потребность использования платформы, в которой удобно вести учет спортивных нормативов, хранить результаты тренировок и проводить анализ . Это нужно, так как человеку с течением времени и накоплением спортивных результатов бывает необходимо наглядно просматривать свои достижения в динамике, делать выводы, как улучшить показатели, возникает потребность переслать тренеру результаты для получения советов. Иногда появляется надобность скачать или просмотреть график, созданный на основе результатов тренировок за определенный промежуток времени, чтобы в дальнейшем проводить анализ или похвастаться знакомым в соц. сетях.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02733"/>
            <a:ext cx="8953499" cy="631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дневник, предназначенный для учёта результатов поставленных спортивных задач, в котором можно: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спортивные задачи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хранить, добавлять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результаты спортивных задач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комментировать результаты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перемещаться между таблицами с результатами спортивных задач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Просматривать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скачивать график, созданный на основе результатов спортивной задачи за данный промежуток времени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скачивать таблицу с результатами.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r>
              <a:rPr lang="en-US" dirty="0" err="1"/>
              <a:t>QtDesigner</a:t>
            </a:r>
            <a:r>
              <a:rPr lang="en-US" dirty="0"/>
              <a:t>: </a:t>
            </a:r>
            <a:r>
              <a:rPr lang="ru-RU" dirty="0"/>
              <a:t>создание дизайна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интерфейса приложения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4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11611"/>
            <a:ext cx="8953499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8BCF-2109-4F1F-81EB-3C21A52E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51" y="681298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F0C458-7FEE-4F10-B49C-AAF1E0E1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368" y="1231978"/>
            <a:ext cx="4671628" cy="5305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спортивного задания, перемещение между заданиями, показ таблицы</a:t>
            </a:r>
            <a:r>
              <a:rPr lang="en-US" sz="1600" dirty="0"/>
              <a:t> </a:t>
            </a:r>
            <a:r>
              <a:rPr lang="ru-RU" sz="1600" dirty="0"/>
              <a:t>с результатами, занесение результатов в таблицу и их удаление по номеру строки.</a:t>
            </a:r>
          </a:p>
          <a:p>
            <a:pPr marL="0" indent="0">
              <a:buNone/>
            </a:pPr>
            <a:r>
              <a:rPr lang="ru-RU" sz="1600" dirty="0"/>
              <a:t>Некоторые особенности:</a:t>
            </a:r>
          </a:p>
          <a:p>
            <a:r>
              <a:rPr lang="ru-RU" sz="1600" dirty="0"/>
              <a:t>Результаты в таблице отсортированы по дате</a:t>
            </a:r>
          </a:p>
          <a:p>
            <a:r>
              <a:rPr lang="ru-RU" sz="1600" dirty="0"/>
              <a:t>Можно 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(формат .</a:t>
            </a:r>
            <a:r>
              <a:rPr lang="en-US" sz="1600" dirty="0"/>
              <a:t>xlsx, .csv</a:t>
            </a:r>
            <a:r>
              <a:rPr lang="ru-RU" sz="1600" dirty="0"/>
              <a:t>.) (Файл -</a:t>
            </a:r>
            <a:r>
              <a:rPr lang="en-US" sz="1600" dirty="0"/>
              <a:t>&gt; </a:t>
            </a:r>
            <a:r>
              <a:rPr lang="ru-RU" sz="1600" dirty="0"/>
              <a:t>Скачать таблицу)</a:t>
            </a:r>
          </a:p>
          <a:p>
            <a:r>
              <a:rPr lang="ru-RU" sz="1600" dirty="0"/>
              <a:t>Посмотреть или скачать график, созданный на основе спортивных результатов. Для этого надо выбрать сколько записей (результатов) будет в графике. По умолчанию – первые 30 записей. (Файл -&gt; Скачать график или Данные -&gt; Показать график)</a:t>
            </a:r>
          </a:p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813A3A-D530-4503-9F36-A1681B72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3" y="1341698"/>
            <a:ext cx="5478732" cy="50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42F63-4F15-4007-BB7A-793391B3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280526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Примеры создания спортивного задания и добавления результата в таблицу</a:t>
            </a:r>
          </a:p>
        </p:txBody>
      </p:sp>
      <p:pic>
        <p:nvPicPr>
          <p:cNvPr id="4" name="Объект 11">
            <a:extLst>
              <a:ext uri="{FF2B5EF4-FFF2-40B4-BE49-F238E27FC236}">
                <a16:creationId xmlns:a16="http://schemas.microsoft.com/office/drawing/2014/main" id="{E8F9EEE7-5D98-4947-98AF-62E48BAB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70" y="1326085"/>
            <a:ext cx="5308476" cy="487052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A703E-1643-4E15-B50B-F61C93F6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4" y="1071976"/>
            <a:ext cx="5840406" cy="53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B4CB8-5DDD-4474-88B7-121DEDB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Пример графика и скачивания таблицы с результатами</a:t>
            </a:r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E49685F9-2450-4F50-AE89-DA6371A1F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2" y="1619682"/>
            <a:ext cx="5324381" cy="425950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FDE72-6013-42E5-9DF3-3D46C450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62" y="1930400"/>
            <a:ext cx="6144873" cy="38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проектной работы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поиск данных в таблице.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получать советы по улучшению и предотвращению ухудшения спортивных результатов, анализируя комментарии во время роста и падения показателей соответственно.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Прогнозировать рост или падение спортивных результатов на основе ИИ.</a:t>
            </a:r>
          </a:p>
        </p:txBody>
      </p:sp>
    </p:spTree>
    <p:extLst>
      <p:ext uri="{BB962C8B-B14F-4D97-AF65-F5344CB8AC3E}">
        <p14:creationId xmlns:p14="http://schemas.microsoft.com/office/powerpoint/2010/main" val="331018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56F81B-4B94-42DA-9941-3F0AA38DD112}"/>
              </a:ext>
            </a:extLst>
          </p:cNvPr>
          <p:cNvSpPr/>
          <p:nvPr/>
        </p:nvSpPr>
        <p:spPr>
          <a:xfrm>
            <a:off x="975156" y="2983925"/>
            <a:ext cx="879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75D33-984B-427F-813B-43835FAA1152}"/>
              </a:ext>
            </a:extLst>
          </p:cNvPr>
          <p:cNvSpPr txBox="1"/>
          <p:nvPr/>
        </p:nvSpPr>
        <p:spPr>
          <a:xfrm>
            <a:off x="975156" y="695328"/>
            <a:ext cx="6961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од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проекта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доступен по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QR-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коду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FAB801-1EFC-442C-B0D8-8B751E0E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54" y="1597980"/>
            <a:ext cx="4358936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45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1467</TotalTime>
  <Words>386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Использованные технологии</vt:lpstr>
      <vt:lpstr>Презентация PowerPoint</vt:lpstr>
      <vt:lpstr>Примеры создания спортивного задания и добавления результата в таблицу</vt:lpstr>
      <vt:lpstr>Пример графика и скачивания таблицы с результатами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Орлов</dc:creator>
  <cp:lastModifiedBy>Борислав Тимошин</cp:lastModifiedBy>
  <cp:revision>66</cp:revision>
  <dcterms:created xsi:type="dcterms:W3CDTF">2019-01-28T04:33:05Z</dcterms:created>
  <dcterms:modified xsi:type="dcterms:W3CDTF">2024-04-16T20:52:22Z</dcterms:modified>
</cp:coreProperties>
</file>