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9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9"/>
            <p14:sldId id="267"/>
            <p14:sldId id="269"/>
            <p14:sldId id="268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719"/>
  </p:normalViewPr>
  <p:slideViewPr>
    <p:cSldViewPr snapToGrid="0" snapToObjects="1">
      <p:cViewPr varScale="1">
        <p:scale>
          <a:sx n="82" d="100"/>
          <a:sy n="82" d="100"/>
        </p:scale>
        <p:origin x="2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Приложение: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3600" dirty="0"/>
              <a:t>«Дневник выполнения спортивных задач»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6" y="2183417"/>
            <a:ext cx="8596668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Приложение предназначено для спортсменов и людей, занимающихся физкультурой, которые хотят</a:t>
            </a:r>
            <a:r>
              <a:rPr lang="en-US" sz="2200" dirty="0"/>
              <a:t> </a:t>
            </a:r>
            <a:r>
              <a:rPr lang="ru-RU" sz="2200" dirty="0"/>
              <a:t>заносить и отслеживать результаты своих спортивных целей. Оно предоставляет возможность записывать результаты своих спортивных задач, добавлять комментарии к ним и просматривать свои достижения в динамике. Таким образом, пользователи могут удобно отслеживать свой прогресс в тренировках, видеть свои улучшения или ухудшения со временем.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757364"/>
            <a:ext cx="8409750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дизайна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6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378415"/>
            <a:ext cx="9404723" cy="1400530"/>
          </a:xfrm>
        </p:spPr>
        <p:txBody>
          <a:bodyPr/>
          <a:lstStyle/>
          <a:p>
            <a:r>
              <a:rPr lang="ru-RU" sz="3200" dirty="0"/>
              <a:t>Основное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285154"/>
            <a:ext cx="4487863" cy="5429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задания, перемещение между заданиями, показ таблицы результатов, 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Результаты в таблице отсортированы по дате. Также есть возможность:</a:t>
            </a:r>
          </a:p>
          <a:p>
            <a:r>
              <a:rPr lang="ru-RU" sz="1600" dirty="0"/>
              <a:t>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в формате .</a:t>
            </a:r>
            <a:r>
              <a:rPr lang="en-US" sz="1600" dirty="0"/>
              <a:t>xlsx, .csv</a:t>
            </a:r>
            <a:endParaRPr lang="ru-RU" sz="1600" dirty="0"/>
          </a:p>
          <a:p>
            <a:r>
              <a:rPr lang="ru-RU" sz="1600" dirty="0"/>
              <a:t>Посмотреть или скачать график с результатами. Для этого надо выбрать сколько записей (результатов) будет в графике. По умолчанию – первые 30 записей.</a:t>
            </a:r>
          </a:p>
          <a:p>
            <a:r>
              <a:rPr lang="ru-RU" sz="1600" dirty="0"/>
              <a:t>Удалить задачу, если появилась необходимость.</a:t>
            </a:r>
          </a:p>
          <a:p>
            <a:r>
              <a:rPr lang="ru-RU" sz="1600" dirty="0"/>
              <a:t>Удалить запись (результат) из таблицы по номеру строки в таблице.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F9634D-CF7A-4AED-8A36-C22B41A0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05" y="1261384"/>
            <a:ext cx="5927978" cy="5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39857-8C0E-46C1-A000-62B1EFCD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Примеры создания задания и записи результата в таблицу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F4D105-1F12-419A-ABA3-EF70BBAB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A5FBD7-A468-4FE6-BF10-36615140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9" y="1461634"/>
            <a:ext cx="5468304" cy="5036055"/>
          </a:xfrm>
          <a:prstGeom prst="rect">
            <a:avLst/>
          </a:prstGeo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9F961DC-A61C-4EB9-BF60-E07BB366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190" y="1853248"/>
            <a:ext cx="5216507" cy="4786146"/>
          </a:xfrm>
        </p:spPr>
      </p:pic>
    </p:spTree>
    <p:extLst>
      <p:ext uri="{BB962C8B-B14F-4D97-AF65-F5344CB8AC3E}">
        <p14:creationId xmlns:p14="http://schemas.microsoft.com/office/powerpoint/2010/main" val="32623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CEC7A-CCE5-49F5-91FC-ECE5E5D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Примера графика и скачивания таблицы с результатами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4BE8B0-53E2-485F-B1BB-DBE03C1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0C0B26-E7AA-431E-9DEF-A0FDCD6F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73" y="2240756"/>
            <a:ext cx="6144873" cy="382666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D4353B-2A4A-4A72-9C3E-C935798B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80" y="2056209"/>
            <a:ext cx="5244702" cy="4195762"/>
          </a:xfrm>
        </p:spPr>
      </p:pic>
    </p:spTree>
    <p:extLst>
      <p:ext uri="{BB962C8B-B14F-4D97-AF65-F5344CB8AC3E}">
        <p14:creationId xmlns:p14="http://schemas.microsoft.com/office/powerpoint/2010/main" val="77529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14063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заключение, могу сказать, что данный проект открывает новые возможности для спортсменов и людей, занимающихся физкультурой. Приложение поможет тренирующемуся вести учёт своих результатов. Анализ графика результатов и комментарии к результатам могут помочь тренеру сделать выводы, как улучшить прогресс своего ученика. Возможность скачивания графика или таблицы с результатами в отдельный файл позволит тренирующимся делиться им с другими людьми (например, с учителем физкультуры). Это приложение может помочь многим, кто стремится к здоровому образу жизни и достижению спортивных успехов.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будущем хотелось бы добавить просмотр максимального, минимального и среднего результатов в таблице</a:t>
            </a:r>
            <a:r>
              <a:rPr lang="en-US" sz="1800" dirty="0"/>
              <a:t>, </a:t>
            </a:r>
            <a:r>
              <a:rPr lang="ru-RU" sz="1800" dirty="0"/>
              <a:t>а также поиск данных в таблице.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6756</TotalTime>
  <Words>508</Words>
  <Application>Microsoft Office PowerPoint</Application>
  <PresentationFormat>Широкоэкранный</PresentationFormat>
  <Paragraphs>34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Приложение:  «Дневник выполнения спортивных задач»</vt:lpstr>
      <vt:lpstr>Идея проекта</vt:lpstr>
      <vt:lpstr>Использованные технологии</vt:lpstr>
      <vt:lpstr>Основное окно</vt:lpstr>
      <vt:lpstr>Примеры создания задания и записи результата в таблицу</vt:lpstr>
      <vt:lpstr>Примера графика и скачивания таблицы с результатами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210</cp:revision>
  <dcterms:created xsi:type="dcterms:W3CDTF">2021-11-12T16:34:51Z</dcterms:created>
  <dcterms:modified xsi:type="dcterms:W3CDTF">2024-02-14T19:56:54Z</dcterms:modified>
</cp:coreProperties>
</file>