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9"/>
  </p:notesMasterIdLst>
  <p:handoutMasterIdLst>
    <p:handoutMasterId r:id="rId10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01.05.2024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01.05.2024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948E6C3-8E12-426B-A56F-861F8B162AC6}" type="datetime1">
              <a:rPr lang="ru-RU" smtClean="0"/>
              <a:t>01.05.2024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5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6B9E6FA-8E94-487D-81C3-7EE9BB2FD23D}" type="datetime1">
              <a:rPr lang="ru-RU" smtClean="0"/>
              <a:t>01.05.2024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33369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6B9E6FA-8E94-487D-81C3-7EE9BB2FD23D}" type="datetime1">
              <a:rPr lang="ru-RU" smtClean="0"/>
              <a:t>01.05.2024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2603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6B9E6FA-8E94-487D-81C3-7EE9BB2FD23D}" type="datetime1">
              <a:rPr lang="ru-RU" smtClean="0"/>
              <a:t>01.05.2024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21701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6B9E6FA-8E94-487D-81C3-7EE9BB2FD23D}" type="datetime1">
              <a:rPr lang="ru-RU" smtClean="0"/>
              <a:t>01.05.2024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105684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6B9E6FA-8E94-487D-81C3-7EE9BB2FD23D}" type="datetime1">
              <a:rPr lang="ru-RU" smtClean="0"/>
              <a:t>01.05.2024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12160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323C2A-FDF4-456A-A556-14045268B55D}" type="datetime1">
              <a:rPr lang="ru-RU" smtClean="0"/>
              <a:t>01.05.2024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3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D5CFD7-CC7C-49C5-B221-A9E29F5846A0}" type="datetime1">
              <a:rPr lang="ru-RU" smtClean="0"/>
              <a:t>01.05.2024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8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01.05.2024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2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40FCE8-CB6C-4798-845F-C8260D76B307}" type="datetime1">
              <a:rPr lang="ru-RU" smtClean="0"/>
              <a:t>01.05.2024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5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6B9E6FA-8E94-487D-81C3-7EE9BB2FD23D}" type="datetime1">
              <a:rPr lang="ru-RU" smtClean="0"/>
              <a:t>01.05.2024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50653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1CA3B4-5CE4-4976-BBFE-4E91C7258FC5}" type="datetime1">
              <a:rPr lang="ru-RU" smtClean="0"/>
              <a:t>01.05.2024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316041-DA7D-4734-AA8C-761AB09393E2}" type="datetime1">
              <a:rPr lang="ru-RU" smtClean="0"/>
              <a:t>01.05.2024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4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2EF8B-D3DF-4216-96A1-1B1DE794B37A}" type="datetime1">
              <a:rPr lang="ru-RU" smtClean="0"/>
              <a:t>01.05.2024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563768-3096-48CB-A41A-8D454362CCAD}" type="datetime1">
              <a:rPr lang="ru-RU" smtClean="0"/>
              <a:t>01.05.2024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0088EE-0E82-4198-BDFF-3B9755AA8919}" type="datetime1">
              <a:rPr lang="ru-RU" smtClean="0"/>
              <a:t>01.05.2024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1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01.05.2024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3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05840"/>
            <a:ext cx="10993549" cy="1217461"/>
          </a:xfrm>
        </p:spPr>
        <p:txBody>
          <a:bodyPr rtlCol="0"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WordSmith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–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телеграмм бот</a:t>
            </a:r>
            <a:endParaRPr lang="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6976" y="4634700"/>
            <a:ext cx="10993546" cy="574328"/>
          </a:xfrm>
        </p:spPr>
        <p:txBody>
          <a:bodyPr rtlCol="0">
            <a:noAutofit/>
          </a:bodyPr>
          <a:lstStyle/>
          <a:p>
            <a:pPr rtl="0"/>
            <a:r>
              <a:rPr lang="ru-RU" dirty="0"/>
              <a:t>А</a:t>
            </a:r>
            <a:r>
              <a:rPr lang="ru" dirty="0"/>
              <a:t>втор: </a:t>
            </a:r>
            <a:r>
              <a:rPr lang="ru-RU" dirty="0"/>
              <a:t>Тимошин Борислав Игоревич</a:t>
            </a:r>
            <a:endParaRPr lang="ru" dirty="0"/>
          </a:p>
          <a:p>
            <a:pPr rtl="0"/>
            <a:r>
              <a:rPr lang="ru-RU" dirty="0"/>
              <a:t>Л</a:t>
            </a:r>
            <a:r>
              <a:rPr lang="ru" dirty="0"/>
              <a:t>ицей Академии Яндекса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6D225-4FB6-6319-801A-0F038097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DC7045-1999-20D7-92A6-DA6C0750F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75114"/>
            <a:ext cx="11029615" cy="947057"/>
          </a:xfrm>
        </p:spPr>
        <p:txBody>
          <a:bodyPr>
            <a:normAutofit/>
          </a:bodyPr>
          <a:lstStyle/>
          <a:p>
            <a:r>
              <a:rPr lang="ru-RU" sz="2400" dirty="0"/>
              <a:t>Создать интерактивного бота для получения синонимов слова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39C60C-FCA7-08AE-4B3B-96AB60C8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01.05.2024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6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1D88C-86B1-35F3-32F1-563BAFE2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993EF6-373E-6846-670E-6A7CBE842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154936"/>
          </a:xfrm>
        </p:spPr>
        <p:txBody>
          <a:bodyPr/>
          <a:lstStyle/>
          <a:p>
            <a:r>
              <a:rPr lang="ru-RU" dirty="0"/>
              <a:t>Использование базы данных для хранения языка, который использует пользователь в данный момент</a:t>
            </a:r>
          </a:p>
          <a:p>
            <a:r>
              <a:rPr lang="ru-RU" dirty="0"/>
              <a:t>Возможность получить синонимы слова для разных языков.</a:t>
            </a:r>
          </a:p>
          <a:p>
            <a:r>
              <a:rPr lang="ru-RU" dirty="0"/>
              <a:t>Использование </a:t>
            </a:r>
            <a:r>
              <a:rPr lang="en-US" dirty="0"/>
              <a:t>API </a:t>
            </a:r>
            <a:r>
              <a:rPr lang="ru-RU" dirty="0"/>
              <a:t>Яндекс словаря для </a:t>
            </a:r>
            <a:r>
              <a:rPr lang="ru-RU"/>
              <a:t>поиска синонимов слова.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F748EE-A19D-017A-AF0A-CE2A8733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01.05.2024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DADA2-BF0A-4700-F545-B23EE94A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Главный файл проекта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C82594-0EA2-7D86-EE16-A975CEEF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316041-DA7D-4734-AA8C-761AB09393E2}" type="datetime1">
              <a:rPr lang="ru-RU" smtClean="0"/>
              <a:t>01.05.2024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48C5DA-D825-40C7-A6E9-37AB36EC0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6" y="1597646"/>
            <a:ext cx="5238749" cy="48582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18A2CE-1EBE-4D52-A7E9-87E865481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679" y="1325418"/>
            <a:ext cx="4590179" cy="534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AE2C-5F06-12C0-CF50-F93AED21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857026-2A68-E94B-5327-E41B0E87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316041-DA7D-4734-AA8C-761AB09393E2}" type="datetime1">
              <a:rPr lang="ru-RU" smtClean="0"/>
              <a:t>01.05.2024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338A78-CED9-48EA-9995-CE79C6D25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6" y="1905000"/>
            <a:ext cx="4484255" cy="37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16C1D-EF67-791D-99B7-D907E8D6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работы бота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9A6BD3-929A-A98F-5A40-1BFBF077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316041-DA7D-4734-AA8C-761AB09393E2}" type="datetime1">
              <a:rPr lang="ru-RU" smtClean="0"/>
              <a:t>01.05.2024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FFF47D-B902-4E5E-9DB5-8F6A11C9D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04" y="1336372"/>
            <a:ext cx="4200878" cy="53626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BF6757-A50B-4923-A9C9-22FCD2AA2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99" y="1336372"/>
            <a:ext cx="4285903" cy="54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4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C134D-0EF9-906C-2409-B7998CA1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Заключение, планы для развития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D85954-70A0-3291-3DA8-91E5ABCA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316041-DA7D-4734-AA8C-761AB09393E2}" type="datetime1">
              <a:rPr lang="ru-RU" smtClean="0"/>
              <a:t>01.05.2024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8B615-0A6C-CCA2-1B6A-5A6B242C5833}"/>
              </a:ext>
            </a:extLst>
          </p:cNvPr>
          <p:cNvSpPr txBox="1"/>
          <p:nvPr/>
        </p:nvSpPr>
        <p:spPr>
          <a:xfrm>
            <a:off x="2469349" y="2888787"/>
            <a:ext cx="3876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Был создан бот, который помогает находить синонимы слов для русского и английского языков.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D1DD-27BA-164B-80D2-42C2AE38DE32}"/>
              </a:ext>
            </a:extLst>
          </p:cNvPr>
          <p:cNvSpPr txBox="1"/>
          <p:nvPr/>
        </p:nvSpPr>
        <p:spPr>
          <a:xfrm>
            <a:off x="6847115" y="2888788"/>
            <a:ext cx="3063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Планируется загрузка бота на хост и добавление новых языков.</a:t>
            </a:r>
          </a:p>
        </p:txBody>
      </p:sp>
    </p:spTree>
    <p:extLst>
      <p:ext uri="{BB962C8B-B14F-4D97-AF65-F5344CB8AC3E}">
        <p14:creationId xmlns:p14="http://schemas.microsoft.com/office/powerpoint/2010/main" val="419502094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93</TotalTime>
  <Words>99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Легкий дым</vt:lpstr>
      <vt:lpstr>WordSmith – телеграмм бот</vt:lpstr>
      <vt:lpstr>Идея проекта:</vt:lpstr>
      <vt:lpstr>Особенности</vt:lpstr>
      <vt:lpstr>Главный файл проекта</vt:lpstr>
      <vt:lpstr>Структура проекта</vt:lpstr>
      <vt:lpstr>Скриншоты работы бота</vt:lpstr>
      <vt:lpstr>Заключение, планы для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 Bot – Бот для дискорда</dc:title>
  <dc:creator>RAvil Tazhetdinov</dc:creator>
  <cp:lastModifiedBy>Борислав Тимошин</cp:lastModifiedBy>
  <cp:revision>8</cp:revision>
  <dcterms:created xsi:type="dcterms:W3CDTF">2024-04-23T23:13:42Z</dcterms:created>
  <dcterms:modified xsi:type="dcterms:W3CDTF">2024-05-01T08:06:49Z</dcterms:modified>
</cp:coreProperties>
</file>