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308" r:id="rId2"/>
    <p:sldId id="2306" r:id="rId3"/>
    <p:sldId id="2307" r:id="rId4"/>
    <p:sldId id="2228" r:id="rId5"/>
    <p:sldId id="2309" r:id="rId6"/>
    <p:sldId id="2310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dor Hristov" initials="TH" lastIdx="0" clrIdx="0">
    <p:extLst>
      <p:ext uri="{19B8F6BF-5375-455C-9EA6-DF929625EA0E}">
        <p15:presenceInfo xmlns:p15="http://schemas.microsoft.com/office/powerpoint/2012/main" userId="652446fc6d8b98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3750" autoAdjust="0"/>
  </p:normalViewPr>
  <p:slideViewPr>
    <p:cSldViewPr snapToGrid="0" snapToObjects="1">
      <p:cViewPr varScale="1">
        <p:scale>
          <a:sx n="58" d="100"/>
          <a:sy n="58" d="100"/>
        </p:scale>
        <p:origin x="420" y="7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2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1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 flipH="1" flipV="1">
            <a:off x="10986782" y="3437757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2990" y="5934456"/>
            <a:ext cx="10400924" cy="2141612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16000" spc="3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BRI4</a:t>
            </a:r>
            <a:r>
              <a:rPr lang="en-US" sz="16000" spc="3000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KA</a:t>
            </a:r>
            <a:endParaRPr lang="en-US" sz="16000" spc="3000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106873" y="8058699"/>
            <a:ext cx="6199519" cy="79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bg-BG" sz="3000" spc="1800" dirty="0" smtClean="0">
                <a:solidFill>
                  <a:schemeClr val="tx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КУРСОВ ПРОЕКТ</a:t>
            </a:r>
            <a:endParaRPr lang="en-US" sz="3000" spc="1800" dirty="0">
              <a:solidFill>
                <a:schemeClr val="tx1">
                  <a:lumMod val="75000"/>
                </a:schemeClr>
              </a:solidFill>
              <a:latin typeface="Montserrat Light" charset="0"/>
              <a:ea typeface="Montserrat Light" charset="0"/>
              <a:cs typeface="Montserrat Light" charset="0"/>
              <a:sym typeface="Bebas Neue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5400000" flipH="1" flipV="1">
            <a:off x="11232109" y="3467493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686478" y="3727608"/>
            <a:ext cx="764291" cy="889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95924" y="1150575"/>
            <a:ext cx="4017446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Описание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324388" y="723273"/>
            <a:ext cx="1757212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BRI4KA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6096" y="3313717"/>
            <a:ext cx="226126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bg-BG" sz="28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 авторите</a:t>
            </a:r>
            <a:endParaRPr lang="en-US" sz="28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2078385" y="3988426"/>
            <a:ext cx="10335565" cy="12583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50"/>
              </a:lnSpc>
            </a:pPr>
            <a:r>
              <a:rPr lang="en-US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BRICHKA</a:t>
            </a:r>
            <a:r>
              <a:rPr lang="en-US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” </a:t>
            </a:r>
            <a:r>
              <a:rPr lang="bg-BG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представлява</a:t>
            </a:r>
            <a:r>
              <a:rPr lang="en-US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bg-BG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малък пластмасов танк, който се управлява</a:t>
            </a:r>
            <a:r>
              <a:rPr lang="en-US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bg-BG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дава информация за някои физични величини в пространството</a:t>
            </a:r>
            <a:r>
              <a:rPr lang="en-US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bg-BG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и извършва дадени действия, чрез приемане и предаване на радио сигнали. </a:t>
            </a:r>
            <a:endParaRPr lang="en-US" sz="20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2284" y="3988426"/>
            <a:ext cx="10335565" cy="165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50"/>
              </a:lnSpc>
            </a:pPr>
            <a:r>
              <a:rPr lang="bg-BG" sz="20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Ние- авторите сме ученици участващи в националната програма </a:t>
            </a:r>
            <a:r>
              <a:rPr lang="bg-BG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 "Обучение за ИТ </a:t>
            </a:r>
            <a:r>
              <a:rPr lang="bg-BG" sz="20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кариера„. Съвместните ни усилия, непрекъснатата работа и безсънните </a:t>
            </a:r>
            <a:r>
              <a:rPr lang="bg-BG" sz="2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нощи</a:t>
            </a:r>
            <a:r>
              <a:rPr lang="bg-BG" sz="20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(за някои от нас) направиха възможно пускането на проекта </a:t>
            </a:r>
            <a:r>
              <a:rPr lang="en-US" sz="20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“BRICHKA”</a:t>
            </a:r>
            <a:r>
              <a:rPr lang="bg-BG" sz="20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bg-BG" sz="20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2650"/>
              </a:lnSpc>
            </a:pPr>
            <a:endParaRPr lang="en-US" sz="20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1124" y="3313716"/>
            <a:ext cx="2060179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bg-BG" sz="28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</a:t>
            </a:r>
            <a:r>
              <a:rPr lang="bg-BG" sz="2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bg-BG" sz="28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проекта</a:t>
            </a:r>
            <a:endParaRPr lang="en-US" sz="28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r="1550"/>
          <a:stretch>
            <a:fillRect/>
          </a:stretch>
        </p:blipFill>
        <p:spPr>
          <a:xfrm>
            <a:off x="538226" y="7186877"/>
            <a:ext cx="7468349" cy="5780978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r="1675"/>
          <a:stretch>
            <a:fillRect/>
          </a:stretch>
        </p:blipFill>
        <p:spPr>
          <a:xfrm>
            <a:off x="16404540" y="7186877"/>
            <a:ext cx="7449592" cy="5781103"/>
          </a:xfr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4" b="21004"/>
          <a:stretch>
            <a:fillRect/>
          </a:stretch>
        </p:blipFill>
        <p:spPr>
          <a:xfrm>
            <a:off x="8460012" y="7100764"/>
            <a:ext cx="7491090" cy="5792770"/>
          </a:xfrm>
        </p:spPr>
      </p:pic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208724" y="1150575"/>
            <a:ext cx="13991844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Стъпки в разработката на проекта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018415" y="2446904"/>
            <a:ext cx="125189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324388" y="723273"/>
            <a:ext cx="1757212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BRI4KA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443034" y="7876243"/>
            <a:ext cx="367318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Тестване на готовата система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2885" y="7876243"/>
            <a:ext cx="77617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План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0" name="Shape 2632"/>
          <p:cNvSpPr/>
          <p:nvPr/>
        </p:nvSpPr>
        <p:spPr>
          <a:xfrm>
            <a:off x="14027449" y="5122605"/>
            <a:ext cx="1656984" cy="202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TextBox 40"/>
          <p:cNvSpPr txBox="1"/>
          <p:nvPr/>
        </p:nvSpPr>
        <p:spPr>
          <a:xfrm>
            <a:off x="8521104" y="7876243"/>
            <a:ext cx="152028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Сглобяване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258106" y="7722355"/>
            <a:ext cx="327551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Обмисляне на правилната</a:t>
            </a:r>
          </a:p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софтуерна структура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5" name="Shape 2618"/>
          <p:cNvSpPr/>
          <p:nvPr/>
        </p:nvSpPr>
        <p:spPr>
          <a:xfrm>
            <a:off x="8393088" y="4978896"/>
            <a:ext cx="2025010" cy="202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2"/>
          <p:cNvSpPr/>
          <p:nvPr/>
        </p:nvSpPr>
        <p:spPr>
          <a:xfrm>
            <a:off x="19244046" y="4992991"/>
            <a:ext cx="2025204" cy="202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7029642" y="8360168"/>
            <a:ext cx="4503208" cy="9121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Свързване на компонените в една цяла стабилна система.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12644249" y="8616938"/>
            <a:ext cx="4503208" cy="13106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Избиране на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C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базираните езици за програмиране:</a:t>
            </a:r>
          </a:p>
          <a:p>
            <a:pPr>
              <a:lnSpc>
                <a:spcPts val="2650"/>
              </a:lnSpc>
            </a:pP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C/C++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и 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C#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18005044" y="8360168"/>
            <a:ext cx="4503208" cy="9121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Завършване на системата и прилагането на тестове.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1875092" y="8360168"/>
            <a:ext cx="4503210" cy="12583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Подбиране на правилните хардуерни компоненти и подходящите в ситуацията езици за разработка.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Shape 2588"/>
          <p:cNvSpPr/>
          <p:nvPr/>
        </p:nvSpPr>
        <p:spPr>
          <a:xfrm>
            <a:off x="3114093" y="5070963"/>
            <a:ext cx="2025208" cy="1841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6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62949" y="2659162"/>
            <a:ext cx="9247340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Блок схема на проекта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937760" y="3955491"/>
            <a:ext cx="7797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6362" y="2231860"/>
            <a:ext cx="1757212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BRI4KA</a:t>
            </a: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43"/>
          </p:nvPr>
        </p:nvPicPr>
        <p:blipFill>
          <a:blip r:embed="rId3"/>
          <a:srcRect l="5218" r="5218"/>
          <a:stretch>
            <a:fillRect/>
          </a:stretch>
        </p:blipFill>
        <p:spPr>
          <a:xfrm>
            <a:off x="11889567" y="6321322"/>
            <a:ext cx="5899899" cy="6713034"/>
          </a:xfrm>
          <a:prstGeom prst="rect">
            <a:avLst/>
          </a:prstGeom>
        </p:spPr>
      </p:pic>
      <p:pic>
        <p:nvPicPr>
          <p:cNvPr id="20" name="Picture Placeholder 19"/>
          <p:cNvPicPr>
            <a:picLocks noGrp="1" noChangeAspect="1"/>
          </p:cNvPicPr>
          <p:nvPr>
            <p:ph type="pic" sz="quarter" idx="42"/>
          </p:nvPr>
        </p:nvPicPr>
        <p:blipFill>
          <a:blip r:embed="rId4"/>
          <a:srcRect t="932" b="932"/>
          <a:stretch>
            <a:fillRect/>
          </a:stretch>
        </p:blipFill>
        <p:spPr>
          <a:xfrm>
            <a:off x="444535" y="7002462"/>
            <a:ext cx="10951260" cy="6031894"/>
          </a:xfrm>
          <a:prstGeom prst="rect">
            <a:avLst/>
          </a:prstGeom>
        </p:spPr>
      </p:pic>
      <p:pic>
        <p:nvPicPr>
          <p:cNvPr id="38" name="Picture Placeholder 37"/>
          <p:cNvPicPr>
            <a:picLocks noGrp="1" noChangeAspect="1"/>
          </p:cNvPicPr>
          <p:nvPr>
            <p:ph type="pic" sz="quarter" idx="41"/>
          </p:nvPr>
        </p:nvPicPr>
        <p:blipFill>
          <a:blip r:embed="rId5"/>
          <a:srcRect l="1378" r="1378"/>
          <a:stretch>
            <a:fillRect/>
          </a:stretch>
        </p:blipFill>
        <p:spPr>
          <a:xfrm>
            <a:off x="18283238" y="0"/>
            <a:ext cx="6042025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916280" y="2725742"/>
            <a:ext cx="8594340" cy="2141612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16000" spc="3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DE</a:t>
            </a:r>
            <a:r>
              <a:rPr lang="en-US" sz="16000" spc="3000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MO</a:t>
            </a:r>
            <a:endParaRPr lang="en-US" sz="16000" spc="3000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503033" y="9980703"/>
            <a:ext cx="17420833" cy="57272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en-US" sz="3200" dirty="0"/>
              <a:t>https://github.com/BorislavValov/BRI4KA</a:t>
            </a:r>
            <a:endParaRPr lang="en-US" sz="3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302" y="5735175"/>
            <a:ext cx="3424296" cy="33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86173" y="1150575"/>
            <a:ext cx="5036956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Заключение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374284" y="2446904"/>
            <a:ext cx="3657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324388" y="723273"/>
            <a:ext cx="1757212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BRI4KA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493988" y="6715015"/>
            <a:ext cx="17420833" cy="20562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50"/>
              </a:lnSpc>
            </a:pP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	Според </a:t>
            </a:r>
            <a:r>
              <a:rPr lang="ru-RU" sz="3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нас, проектът </a:t>
            </a:r>
            <a:r>
              <a:rPr lang="en-US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“BRI4KA” </a:t>
            </a: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е </a:t>
            </a:r>
            <a:r>
              <a:rPr lang="ru-RU" sz="3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успешен, доказва кооперацията между нас - учениците от Плевен, Ловеч и Дупница и умело затвърждава не само теоретичните ни знания, но и методите по които ние реално да ги прилагаме</a:t>
            </a: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algn="l">
              <a:lnSpc>
                <a:spcPts val="2650"/>
              </a:lnSpc>
            </a:pP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	Проектът изискваше </a:t>
            </a:r>
            <a:r>
              <a:rPr lang="ru-RU" sz="3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време и стабилни познания, но всеки от нас допринесе в различните конспекти от общия ни проект.</a:t>
            </a:r>
            <a:endParaRPr lang="en-US" sz="3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35000</TotalTime>
  <Words>126</Words>
  <Application>Microsoft Office PowerPoint</Application>
  <PresentationFormat>Custom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Bebas Neue</vt:lpstr>
      <vt:lpstr>Calibri Light</vt:lpstr>
      <vt:lpstr>Gill Sans</vt:lpstr>
      <vt:lpstr>Montserrat</vt:lpstr>
      <vt:lpstr>Montserrat Hairline</vt:lpstr>
      <vt:lpstr>Montserrat Light</vt:lpstr>
      <vt:lpstr>Open Sans Light</vt:lpstr>
      <vt:lpstr>Source Sans Pro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Teodor Hristov</dc:creator>
  <cp:keywords/>
  <dc:description/>
  <cp:lastModifiedBy>Teodor Hristov</cp:lastModifiedBy>
  <cp:revision>6349</cp:revision>
  <dcterms:created xsi:type="dcterms:W3CDTF">2014-11-12T21:47:38Z</dcterms:created>
  <dcterms:modified xsi:type="dcterms:W3CDTF">2019-07-07T07:23:18Z</dcterms:modified>
  <cp:category/>
</cp:coreProperties>
</file>