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308" r:id="rId2"/>
    <p:sldId id="2306" r:id="rId3"/>
    <p:sldId id="2307" r:id="rId4"/>
    <p:sldId id="2228" r:id="rId5"/>
    <p:sldId id="2309" r:id="rId6"/>
    <p:sldId id="2310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 Hristov" initials="TH" lastIdx="0" clrIdx="0">
    <p:extLst>
      <p:ext uri="{19B8F6BF-5375-455C-9EA6-DF929625EA0E}">
        <p15:presenceInfo xmlns:p15="http://schemas.microsoft.com/office/powerpoint/2012/main" userId="652446fc6d8b98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3750" autoAdjust="0"/>
  </p:normalViewPr>
  <p:slideViewPr>
    <p:cSldViewPr snapToGrid="0" snapToObjects="1">
      <p:cViewPr varScale="1">
        <p:scale>
          <a:sx n="54" d="100"/>
          <a:sy n="54" d="100"/>
        </p:scale>
        <p:origin x="114" y="25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2990" y="5934456"/>
            <a:ext cx="10400924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BRI4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KA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106873" y="8058699"/>
            <a:ext cx="6199519" cy="79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bg-BG" sz="3000" spc="1800" dirty="0" smtClean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КУРСОВ ПРОЕКТ</a:t>
            </a:r>
            <a:endParaRPr lang="en-US" sz="3000" spc="1800" dirty="0">
              <a:solidFill>
                <a:schemeClr val="tx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95924" y="1150575"/>
            <a:ext cx="401744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Описание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096" y="3375271"/>
            <a:ext cx="16657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 авторите</a:t>
            </a:r>
            <a:endParaRPr lang="en-US" sz="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078385" y="3988426"/>
            <a:ext cx="10335565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“BRICHKA”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представлява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малък пластмасов танк, който се управлява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дава информация за някои физични величини в пространството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извършва дадени действия, чрез приемане и предаване на радио сигнали. 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2284" y="3988426"/>
            <a:ext cx="10335565" cy="165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Ние- авторите сме ученици участващи в националната програма </a:t>
            </a:r>
            <a:r>
              <a:rPr lang="bg-BG" sz="17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 "Обучение за ИТ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кариера„. Съвместните ни усилия, непрекъснатата работа и безсънните нощи (за някои от нас) направиха възможно пускането на проекта 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“BRICHKA”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bg-BG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2650"/>
              </a:lnSpc>
            </a:pP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1124" y="3375271"/>
            <a:ext cx="15440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 проекта</a:t>
            </a:r>
            <a:endParaRPr lang="en-US" sz="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r="1550"/>
          <a:stretch>
            <a:fillRect/>
          </a:stretch>
        </p:blipFill>
        <p:spPr>
          <a:xfrm>
            <a:off x="538226" y="7186877"/>
            <a:ext cx="7468349" cy="5780978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r="1675"/>
          <a:stretch>
            <a:fillRect/>
          </a:stretch>
        </p:blipFill>
        <p:spPr>
          <a:xfrm>
            <a:off x="16404540" y="7186877"/>
            <a:ext cx="7449592" cy="5781103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4" b="21004"/>
          <a:stretch>
            <a:fillRect/>
          </a:stretch>
        </p:blipFill>
        <p:spPr>
          <a:xfrm>
            <a:off x="8460012" y="7100764"/>
            <a:ext cx="7491090" cy="5792770"/>
          </a:xfr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208724" y="1150575"/>
            <a:ext cx="1399184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Стъпки в разработката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018415" y="2446904"/>
            <a:ext cx="125189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43034" y="7876243"/>
            <a:ext cx="367318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Тестване на готовата система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2885" y="7876243"/>
            <a:ext cx="77617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План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Shape 2632"/>
          <p:cNvSpPr/>
          <p:nvPr/>
        </p:nvSpPr>
        <p:spPr>
          <a:xfrm>
            <a:off x="14027449" y="5122605"/>
            <a:ext cx="165698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TextBox 40"/>
          <p:cNvSpPr txBox="1"/>
          <p:nvPr/>
        </p:nvSpPr>
        <p:spPr>
          <a:xfrm>
            <a:off x="8521104" y="7876243"/>
            <a:ext cx="152028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Сглобяване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258106" y="7722355"/>
            <a:ext cx="327551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Обмисляне на правилната</a:t>
            </a:r>
          </a:p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софтуерна структура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Shape 2618"/>
          <p:cNvSpPr/>
          <p:nvPr/>
        </p:nvSpPr>
        <p:spPr>
          <a:xfrm>
            <a:off x="8393088" y="4978896"/>
            <a:ext cx="2025010" cy="202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2"/>
          <p:cNvSpPr/>
          <p:nvPr/>
        </p:nvSpPr>
        <p:spPr>
          <a:xfrm>
            <a:off x="19244046" y="4992991"/>
            <a:ext cx="202520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29642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Свързване на компонените в една цяла стабилна система.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644249" y="8616938"/>
            <a:ext cx="4503208" cy="13106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Избиране на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базираните езици за програмиране:</a:t>
            </a:r>
          </a:p>
          <a:p>
            <a:pPr>
              <a:lnSpc>
                <a:spcPts val="2650"/>
              </a:lnSpc>
            </a:pP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C/C++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C#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8005044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Завършване на системата и прилагането на тестове.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875092" y="8360168"/>
            <a:ext cx="4503210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Подбиране на правилните хардуерни компоненти и подходящите в ситуацията езици за разработка.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Shape 2588"/>
          <p:cNvSpPr/>
          <p:nvPr/>
        </p:nvSpPr>
        <p:spPr>
          <a:xfrm>
            <a:off x="3114093" y="5070963"/>
            <a:ext cx="2025208" cy="1841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62949" y="2659162"/>
            <a:ext cx="9247340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Блок схема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7760" y="3955491"/>
            <a:ext cx="7797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6362" y="2231860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l="5218" r="5218"/>
          <a:stretch>
            <a:fillRect/>
          </a:stretch>
        </p:blipFill>
        <p:spPr>
          <a:xfrm>
            <a:off x="11889567" y="6321322"/>
            <a:ext cx="5899899" cy="6713034"/>
          </a:xfrm>
          <a:prstGeom prst="rect">
            <a:avLst/>
          </a:prstGeo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t="932" b="932"/>
          <a:stretch>
            <a:fillRect/>
          </a:stretch>
        </p:blipFill>
        <p:spPr>
          <a:xfrm>
            <a:off x="444535" y="7002462"/>
            <a:ext cx="10951260" cy="6031894"/>
          </a:xfrm>
          <a:prstGeom prst="rect">
            <a:avLst/>
          </a:prstGeom>
        </p:spPr>
      </p:pic>
      <p:pic>
        <p:nvPicPr>
          <p:cNvPr id="38" name="Picture Placeholder 37"/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1378" r="1378"/>
          <a:stretch>
            <a:fillRect/>
          </a:stretch>
        </p:blipFill>
        <p:spPr>
          <a:xfrm>
            <a:off x="18283238" y="0"/>
            <a:ext cx="604202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916281" y="5934456"/>
            <a:ext cx="8594340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MO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6173" y="1150575"/>
            <a:ext cx="503695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Заключение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374284" y="2446904"/>
            <a:ext cx="3657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493988" y="6715015"/>
            <a:ext cx="17420833" cy="20562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Според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нас, проектът </a:t>
            </a:r>
            <a:r>
              <a:rPr lang="en-US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“BRI4KA” 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успешен, доказва кооперацията между нас - учениците от Плевен, Ловеч и Дупница и умело затвърждава не само теоретичните ни знания, но и методите по които ние реално да ги прилагаме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Проектът изискваше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време и стабилни познания, но всеки от нас допринесе в различните конспекти от общия ни проект.</a:t>
            </a:r>
            <a:endParaRPr lang="en-US" sz="3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34995</TotalTime>
  <Words>123</Words>
  <Application>Microsoft Office PowerPoint</Application>
  <PresentationFormat>Custom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Bebas Neue</vt:lpstr>
      <vt:lpstr>Calibri Light</vt:lpstr>
      <vt:lpstr>Gill Sans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Teodor Hristov</dc:creator>
  <cp:keywords/>
  <dc:description/>
  <cp:lastModifiedBy>Teodor Hristov</cp:lastModifiedBy>
  <cp:revision>6347</cp:revision>
  <dcterms:created xsi:type="dcterms:W3CDTF">2014-11-12T21:47:38Z</dcterms:created>
  <dcterms:modified xsi:type="dcterms:W3CDTF">2019-07-06T19:28:00Z</dcterms:modified>
  <cp:category/>
</cp:coreProperties>
</file>