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20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615" r:id="rId42"/>
    <p:sldId id="32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20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615"/>
            <p14:sldId id="324"/>
          </p14:sldIdLst>
        </p14:section>
        <p14:section name="End Section" id="{3D68EA67-1687-4AE1-9295-3D17302FFB6E}">
          <p14:sldIdLst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624" y="8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827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06/10/2024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460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 например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/>
              <a:t> </a:t>
            </a:r>
            <a:r>
              <a:rPr lang="bg-BG" dirty="0">
                <a:latin typeface="Consolas" panose="020B0609020204030204" pitchFamily="49" charset="0"/>
              </a:rPr>
              <a:t>със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8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range(0,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+mj-lt"/>
              </a:rPr>
              <a:t>Работа с по-сложни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4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576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3955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38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0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269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37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05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791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30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2274</Words>
  <Application>Microsoft Office PowerPoint</Application>
  <PresentationFormat>Широк екран</PresentationFormat>
  <Paragraphs>493</Paragraphs>
  <Slides>44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46</cp:revision>
  <dcterms:created xsi:type="dcterms:W3CDTF">2018-05-23T13:08:44Z</dcterms:created>
  <dcterms:modified xsi:type="dcterms:W3CDTF">2024-06-10T11:28:02Z</dcterms:modified>
  <cp:category>computer programming;programming;Python;програмиране;кодиране</cp:category>
</cp:coreProperties>
</file>