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3" r:id="rId2"/>
    <p:sldId id="595" r:id="rId3"/>
    <p:sldId id="523" r:id="rId4"/>
    <p:sldId id="596" r:id="rId5"/>
    <p:sldId id="598" r:id="rId6"/>
    <p:sldId id="602" r:id="rId7"/>
    <p:sldId id="604" r:id="rId8"/>
    <p:sldId id="445" r:id="rId9"/>
    <p:sldId id="583" r:id="rId10"/>
    <p:sldId id="586" r:id="rId11"/>
    <p:sldId id="585" r:id="rId12"/>
    <p:sldId id="504" r:id="rId13"/>
    <p:sldId id="587" r:id="rId14"/>
    <p:sldId id="588" r:id="rId15"/>
    <p:sldId id="589" r:id="rId16"/>
    <p:sldId id="590" r:id="rId17"/>
    <p:sldId id="591" r:id="rId18"/>
    <p:sldId id="592" r:id="rId19"/>
    <p:sldId id="511" r:id="rId20"/>
    <p:sldId id="506" r:id="rId21"/>
    <p:sldId id="507" r:id="rId22"/>
    <p:sldId id="580" r:id="rId23"/>
    <p:sldId id="324" r:id="rId24"/>
    <p:sldId id="505" r:id="rId25"/>
    <p:sldId id="6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2E3B79AF-AB09-4142-852E-9872CB63DC7B}">
          <p14:sldIdLst>
            <p14:sldId id="593"/>
            <p14:sldId id="595"/>
            <p14:sldId id="523"/>
          </p14:sldIdLst>
        </p14:section>
        <p14:section name="Секция по подразбиране" id="{5DAEC22A-0A9C-4A68-9331-ADB2E20705F0}">
          <p14:sldIdLst>
            <p14:sldId id="596"/>
            <p14:sldId id="598"/>
            <p14:sldId id="602"/>
            <p14:sldId id="604"/>
          </p14:sldIdLst>
        </p14:section>
        <p14:section name="Задачи с цикли" id="{27F72008-8927-465A-B8ED-004565FAFB1D}">
          <p14:sldIdLst>
            <p14:sldId id="445"/>
            <p14:sldId id="583"/>
            <p14:sldId id="586"/>
            <p14:sldId id="585"/>
            <p14:sldId id="504"/>
            <p14:sldId id="587"/>
            <p14:sldId id="588"/>
            <p14:sldId id="589"/>
            <p14:sldId id="590"/>
            <p14:sldId id="591"/>
            <p14:sldId id="592"/>
            <p14:sldId id="511"/>
            <p14:sldId id="506"/>
            <p14:sldId id="507"/>
            <p14:sldId id="580"/>
            <p14:sldId id="32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66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D6D56308-01DE-4675-9A8E-4FE2C9FAA18C}"/>
    <pc:docChg chg="undo custSel addSld delSld modSld modSection">
      <pc:chgData name="" userId="c631f8f2bba7ab5a" providerId="LiveId" clId="{D6D56308-01DE-4675-9A8E-4FE2C9FAA18C}" dt="2020-04-14T09:57:25.523" v="174"/>
      <pc:docMkLst>
        <pc:docMk/>
      </pc:docMkLst>
      <pc:sldChg chg="modSp modAnim">
        <pc:chgData name="" userId="c631f8f2bba7ab5a" providerId="LiveId" clId="{D6D56308-01DE-4675-9A8E-4FE2C9FAA18C}" dt="2020-04-13T09:20:45.764" v="170"/>
        <pc:sldMkLst>
          <pc:docMk/>
          <pc:sldMk cId="3099492443" sldId="504"/>
        </pc:sldMkLst>
        <pc:spChg chg="mod">
          <ac:chgData name="" userId="c631f8f2bba7ab5a" providerId="LiveId" clId="{D6D56308-01DE-4675-9A8E-4FE2C9FAA18C}" dt="2020-04-09T09:34:42.212" v="105" actId="5793"/>
          <ac:spMkLst>
            <pc:docMk/>
            <pc:sldMk cId="3099492443" sldId="504"/>
            <ac:spMk id="3" creationId="{00000000-0000-0000-0000-000000000000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4" creationId="{00000000-0000-0000-0000-000000000000}"/>
          </ac:spMkLst>
        </pc:spChg>
        <pc:spChg chg="mod">
          <ac:chgData name="" userId="c631f8f2bba7ab5a" providerId="LiveId" clId="{D6D56308-01DE-4675-9A8E-4FE2C9FAA18C}" dt="2020-04-09T09:35:05.886" v="110" actId="1076"/>
          <ac:spMkLst>
            <pc:docMk/>
            <pc:sldMk cId="3099492443" sldId="504"/>
            <ac:spMk id="9" creationId="{B3703295-4D20-44F3-A954-3C18A005127C}"/>
          </ac:spMkLst>
        </pc:spChg>
        <pc:spChg chg="mod">
          <ac:chgData name="" userId="c631f8f2bba7ab5a" providerId="LiveId" clId="{D6D56308-01DE-4675-9A8E-4FE2C9FAA18C}" dt="2020-04-09T09:34:47.414" v="106" actId="1076"/>
          <ac:spMkLst>
            <pc:docMk/>
            <pc:sldMk cId="3099492443" sldId="504"/>
            <ac:spMk id="10" creationId="{00000000-0000-0000-0000-000000000000}"/>
          </ac:spMkLst>
        </pc:spChg>
        <pc:spChg chg="mod">
          <ac:chgData name="" userId="c631f8f2bba7ab5a" providerId="LiveId" clId="{D6D56308-01DE-4675-9A8E-4FE2C9FAA18C}" dt="2020-04-09T09:34:56.023" v="109" actId="1076"/>
          <ac:spMkLst>
            <pc:docMk/>
            <pc:sldMk cId="3099492443" sldId="504"/>
            <ac:spMk id="11" creationId="{54A19267-E3CB-4A8E-9FC9-4B9A91BCE59A}"/>
          </ac:spMkLst>
        </pc:spChg>
        <pc:spChg chg="mod">
          <ac:chgData name="" userId="c631f8f2bba7ab5a" providerId="LiveId" clId="{D6D56308-01DE-4675-9A8E-4FE2C9FAA18C}" dt="2020-04-09T09:34:54.212" v="108" actId="1076"/>
          <ac:spMkLst>
            <pc:docMk/>
            <pc:sldMk cId="3099492443" sldId="504"/>
            <ac:spMk id="12" creationId="{9BC33AEF-F226-422C-8321-0B3D7BC04588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13" creationId="{FF7445A4-287E-4316-80F7-045CF1EC6B1A}"/>
          </ac:spMkLst>
        </pc:spChg>
        <pc:picChg chg="mod">
          <ac:chgData name="" userId="c631f8f2bba7ab5a" providerId="LiveId" clId="{D6D56308-01DE-4675-9A8E-4FE2C9FAA18C}" dt="2020-04-09T09:34:22.938" v="93" actId="1076"/>
          <ac:picMkLst>
            <pc:docMk/>
            <pc:sldMk cId="3099492443" sldId="504"/>
            <ac:picMk id="16" creationId="{996868F5-E5DA-48C7-AAB9-4C3CB064E872}"/>
          </ac:picMkLst>
        </pc:picChg>
        <pc:picChg chg="mod">
          <ac:chgData name="" userId="c631f8f2bba7ab5a" providerId="LiveId" clId="{D6D56308-01DE-4675-9A8E-4FE2C9FAA18C}" dt="2020-04-09T09:33:57.545" v="88" actId="1076"/>
          <ac:picMkLst>
            <pc:docMk/>
            <pc:sldMk cId="3099492443" sldId="504"/>
            <ac:picMk id="17" creationId="{4392E31D-8CAB-4787-A9C8-06F8BAC7D1DD}"/>
          </ac:picMkLst>
        </pc:picChg>
      </pc:sldChg>
      <pc:sldChg chg="modAnim">
        <pc:chgData name="" userId="c631f8f2bba7ab5a" providerId="LiveId" clId="{D6D56308-01DE-4675-9A8E-4FE2C9FAA18C}" dt="2020-04-09T09:41:13.820" v="157"/>
        <pc:sldMkLst>
          <pc:docMk/>
          <pc:sldMk cId="489619539" sldId="506"/>
        </pc:sldMkLst>
      </pc:sldChg>
      <pc:sldChg chg="modAnim">
        <pc:chgData name="" userId="c631f8f2bba7ab5a" providerId="LiveId" clId="{D6D56308-01DE-4675-9A8E-4FE2C9FAA18C}" dt="2020-04-09T09:41:27.749" v="158"/>
        <pc:sldMkLst>
          <pc:docMk/>
          <pc:sldMk cId="1541603124" sldId="507"/>
        </pc:sldMkLst>
      </pc:sldChg>
      <pc:sldChg chg="modSp modAnim">
        <pc:chgData name="" userId="c631f8f2bba7ab5a" providerId="LiveId" clId="{D6D56308-01DE-4675-9A8E-4FE2C9FAA18C}" dt="2020-04-13T09:21:35.945" v="173" actId="207"/>
        <pc:sldMkLst>
          <pc:docMk/>
          <pc:sldMk cId="2028275547" sldId="511"/>
        </pc:sldMkLst>
        <pc:spChg chg="mod">
          <ac:chgData name="" userId="c631f8f2bba7ab5a" providerId="LiveId" clId="{D6D56308-01DE-4675-9A8E-4FE2C9FAA18C}" dt="2020-04-13T09:21:35.945" v="173" actId="207"/>
          <ac:spMkLst>
            <pc:docMk/>
            <pc:sldMk cId="2028275547" sldId="511"/>
            <ac:spMk id="9" creationId="{00000000-0000-0000-0000-000000000000}"/>
          </ac:spMkLst>
        </pc:spChg>
      </pc:sldChg>
      <pc:sldChg chg="addSp delSp">
        <pc:chgData name="" userId="c631f8f2bba7ab5a" providerId="LiveId" clId="{D6D56308-01DE-4675-9A8E-4FE2C9FAA18C}" dt="2020-04-09T09:28:28.760" v="7"/>
        <pc:sldMkLst>
          <pc:docMk/>
          <pc:sldMk cId="1522608768" sldId="523"/>
        </pc:sldMkLst>
        <pc:picChg chg="add del">
          <ac:chgData name="" userId="c631f8f2bba7ab5a" providerId="LiveId" clId="{D6D56308-01DE-4675-9A8E-4FE2C9FAA18C}" dt="2020-04-09T09:28:26.540" v="5"/>
          <ac:picMkLst>
            <pc:docMk/>
            <pc:sldMk cId="1522608768" sldId="523"/>
            <ac:picMk id="4" creationId="{8672C2B2-F3A5-4DA1-B58B-62A903AEDB21}"/>
          </ac:picMkLst>
        </pc:picChg>
        <pc:picChg chg="add">
          <ac:chgData name="" userId="c631f8f2bba7ab5a" providerId="LiveId" clId="{D6D56308-01DE-4675-9A8E-4FE2C9FAA18C}" dt="2020-04-09T09:28:28.760" v="7"/>
          <ac:picMkLst>
            <pc:docMk/>
            <pc:sldMk cId="1522608768" sldId="523"/>
            <ac:picMk id="5" creationId="{8EC522B8-BBE1-4A94-B084-B549F5632EDD}"/>
          </ac:picMkLst>
        </pc:picChg>
        <pc:picChg chg="del">
          <ac:chgData name="" userId="c631f8f2bba7ab5a" providerId="LiveId" clId="{D6D56308-01DE-4675-9A8E-4FE2C9FAA18C}" dt="2020-04-09T09:28:27.595" v="6" actId="478"/>
          <ac:picMkLst>
            <pc:docMk/>
            <pc:sldMk cId="1522608768" sldId="523"/>
            <ac:picMk id="1026" creationId="{933A1FEE-0D74-4291-9197-45C891F6CF1E}"/>
          </ac:picMkLst>
        </pc:picChg>
      </pc:sldChg>
      <pc:sldChg chg="add">
        <pc:chgData name="" userId="c631f8f2bba7ab5a" providerId="LiveId" clId="{D6D56308-01DE-4675-9A8E-4FE2C9FAA18C}" dt="2020-04-14T09:57:25.523" v="174"/>
        <pc:sldMkLst>
          <pc:docMk/>
          <pc:sldMk cId="2690989533" sldId="580"/>
        </pc:sldMkLst>
      </pc:sldChg>
      <pc:sldChg chg="modAnim">
        <pc:chgData name="" userId="c631f8f2bba7ab5a" providerId="LiveId" clId="{D6D56308-01DE-4675-9A8E-4FE2C9FAA18C}" dt="2020-04-09T09:32:46.806" v="73"/>
        <pc:sldMkLst>
          <pc:docMk/>
          <pc:sldMk cId="892341883" sldId="583"/>
        </pc:sldMkLst>
      </pc:sldChg>
      <pc:sldChg chg="modSp">
        <pc:chgData name="" userId="c631f8f2bba7ab5a" providerId="LiveId" clId="{D6D56308-01DE-4675-9A8E-4FE2C9FAA18C}" dt="2020-04-09T09:33:24.608" v="82" actId="14100"/>
        <pc:sldMkLst>
          <pc:docMk/>
          <pc:sldMk cId="2538328444" sldId="585"/>
        </pc:sldMkLst>
        <pc:spChg chg="mod">
          <ac:chgData name="" userId="c631f8f2bba7ab5a" providerId="LiveId" clId="{D6D56308-01DE-4675-9A8E-4FE2C9FAA18C}" dt="2020-04-09T09:33:18.924" v="81" actId="1076"/>
          <ac:spMkLst>
            <pc:docMk/>
            <pc:sldMk cId="2538328444" sldId="585"/>
            <ac:spMk id="7" creationId="{1C744686-354B-4B30-B44C-7790A869E65D}"/>
          </ac:spMkLst>
        </pc:spChg>
        <pc:picChg chg="mod">
          <ac:chgData name="" userId="c631f8f2bba7ab5a" providerId="LiveId" clId="{D6D56308-01DE-4675-9A8E-4FE2C9FAA18C}" dt="2020-04-09T09:33:24.608" v="82" actId="14100"/>
          <ac:picMkLst>
            <pc:docMk/>
            <pc:sldMk cId="2538328444" sldId="585"/>
            <ac:picMk id="9" creationId="{D67EDB40-5182-4BED-A980-1BD3C547AE71}"/>
          </ac:picMkLst>
        </pc:picChg>
      </pc:sldChg>
      <pc:sldChg chg="modSp">
        <pc:chgData name="" userId="c631f8f2bba7ab5a" providerId="LiveId" clId="{D6D56308-01DE-4675-9A8E-4FE2C9FAA18C}" dt="2020-04-09T09:36:49.243" v="126" actId="1076"/>
        <pc:sldMkLst>
          <pc:docMk/>
          <pc:sldMk cId="692174358" sldId="587"/>
        </pc:sldMkLst>
        <pc:picChg chg="mod">
          <ac:chgData name="" userId="c631f8f2bba7ab5a" providerId="LiveId" clId="{D6D56308-01DE-4675-9A8E-4FE2C9FAA18C}" dt="2020-04-09T09:36:42.015" v="125" actId="1076"/>
          <ac:picMkLst>
            <pc:docMk/>
            <pc:sldMk cId="692174358" sldId="587"/>
            <ac:picMk id="6" creationId="{DD4C9B36-BC30-45C1-B6FB-8FE9FFAE780D}"/>
          </ac:picMkLst>
        </pc:picChg>
        <pc:picChg chg="mod">
          <ac:chgData name="" userId="c631f8f2bba7ab5a" providerId="LiveId" clId="{D6D56308-01DE-4675-9A8E-4FE2C9FAA18C}" dt="2020-04-09T09:36:49.243" v="126" actId="1076"/>
          <ac:picMkLst>
            <pc:docMk/>
            <pc:sldMk cId="692174358" sldId="587"/>
            <ac:picMk id="1030" creationId="{EB61D225-B229-41B9-A212-11C2BFE90DF2}"/>
          </ac:picMkLst>
        </pc:picChg>
      </pc:sldChg>
      <pc:sldChg chg="modSp">
        <pc:chgData name="" userId="c631f8f2bba7ab5a" providerId="LiveId" clId="{D6D56308-01DE-4675-9A8E-4FE2C9FAA18C}" dt="2020-04-09T09:37:14.220" v="133" actId="1076"/>
        <pc:sldMkLst>
          <pc:docMk/>
          <pc:sldMk cId="2739476600" sldId="588"/>
        </pc:sldMkLst>
        <pc:spChg chg="mod">
          <ac:chgData name="" userId="c631f8f2bba7ab5a" providerId="LiveId" clId="{D6D56308-01DE-4675-9A8E-4FE2C9FAA18C}" dt="2020-04-09T09:37:14.220" v="133" actId="1076"/>
          <ac:spMkLst>
            <pc:docMk/>
            <pc:sldMk cId="2739476600" sldId="588"/>
            <ac:spMk id="7" creationId="{CF210768-BF89-40E5-8117-50B61D8E1C8D}"/>
          </ac:spMkLst>
        </pc:spChg>
      </pc:sldChg>
      <pc:sldChg chg="modAnim">
        <pc:chgData name="" userId="c631f8f2bba7ab5a" providerId="LiveId" clId="{D6D56308-01DE-4675-9A8E-4FE2C9FAA18C}" dt="2020-04-09T09:37:57.538" v="134"/>
        <pc:sldMkLst>
          <pc:docMk/>
          <pc:sldMk cId="3983104381" sldId="589"/>
        </pc:sldMkLst>
      </pc:sldChg>
      <pc:sldChg chg="modSp modAnim">
        <pc:chgData name="" userId="c631f8f2bba7ab5a" providerId="LiveId" clId="{D6D56308-01DE-4675-9A8E-4FE2C9FAA18C}" dt="2020-04-13T09:21:10.196" v="171"/>
        <pc:sldMkLst>
          <pc:docMk/>
          <pc:sldMk cId="252503497" sldId="590"/>
        </pc:sldMkLst>
        <pc:spChg chg="mod">
          <ac:chgData name="" userId="c631f8f2bba7ab5a" providerId="LiveId" clId="{D6D56308-01DE-4675-9A8E-4FE2C9FAA18C}" dt="2020-04-09T09:38:51.839" v="140" actId="255"/>
          <ac:spMkLst>
            <pc:docMk/>
            <pc:sldMk cId="252503497" sldId="590"/>
            <ac:spMk id="9" creationId="{00000000-0000-0000-0000-000000000000}"/>
          </ac:spMkLst>
        </pc:spChg>
      </pc:sldChg>
      <pc:sldChg chg="modSp">
        <pc:chgData name="" userId="c631f8f2bba7ab5a" providerId="LiveId" clId="{D6D56308-01DE-4675-9A8E-4FE2C9FAA18C}" dt="2020-04-09T09:39:58.762" v="150" actId="403"/>
        <pc:sldMkLst>
          <pc:docMk/>
          <pc:sldMk cId="3266662585" sldId="591"/>
        </pc:sldMkLst>
        <pc:spChg chg="mod">
          <ac:chgData name="" userId="c631f8f2bba7ab5a" providerId="LiveId" clId="{D6D56308-01DE-4675-9A8E-4FE2C9FAA18C}" dt="2020-04-09T09:39:58.762" v="150" actId="403"/>
          <ac:spMkLst>
            <pc:docMk/>
            <pc:sldMk cId="3266662585" sldId="591"/>
            <ac:spMk id="9" creationId="{00000000-0000-0000-0000-000000000000}"/>
          </ac:spMkLst>
        </pc:spChg>
        <pc:spChg chg="mod">
          <ac:chgData name="" userId="c631f8f2bba7ab5a" providerId="LiveId" clId="{D6D56308-01DE-4675-9A8E-4FE2C9FAA18C}" dt="2020-04-09T09:39:41.802" v="147" actId="403"/>
          <ac:spMkLst>
            <pc:docMk/>
            <pc:sldMk cId="3266662585" sldId="591"/>
            <ac:spMk id="12" creationId="{00000000-0000-0000-0000-000000000000}"/>
          </ac:spMkLst>
        </pc:spChg>
        <pc:spChg chg="mod">
          <ac:chgData name="" userId="c631f8f2bba7ab5a" providerId="LiveId" clId="{D6D56308-01DE-4675-9A8E-4FE2C9FAA18C}" dt="2020-04-09T09:39:30.630" v="145" actId="14100"/>
          <ac:spMkLst>
            <pc:docMk/>
            <pc:sldMk cId="3266662585" sldId="591"/>
            <ac:spMk id="14" creationId="{00000000-0000-0000-0000-000000000000}"/>
          </ac:spMkLst>
        </pc:spChg>
        <pc:spChg chg="mod">
          <ac:chgData name="" userId="c631f8f2bba7ab5a" providerId="LiveId" clId="{D6D56308-01DE-4675-9A8E-4FE2C9FAA18C}" dt="2020-04-09T09:39:51.842" v="149" actId="403"/>
          <ac:spMkLst>
            <pc:docMk/>
            <pc:sldMk cId="3266662585" sldId="591"/>
            <ac:spMk id="17" creationId="{00000000-0000-0000-0000-000000000000}"/>
          </ac:spMkLst>
        </pc:spChg>
        <pc:spChg chg="mod">
          <ac:chgData name="" userId="c631f8f2bba7ab5a" providerId="LiveId" clId="{D6D56308-01DE-4675-9A8E-4FE2C9FAA18C}" dt="2020-04-09T09:39:15.686" v="142" actId="403"/>
          <ac:spMkLst>
            <pc:docMk/>
            <pc:sldMk cId="3266662585" sldId="591"/>
            <ac:spMk id="19" creationId="{00000000-0000-0000-0000-000000000000}"/>
          </ac:spMkLst>
        </pc:spChg>
      </pc:sldChg>
      <pc:sldChg chg="addSp delSp modSp delAnim modAnim">
        <pc:chgData name="" userId="c631f8f2bba7ab5a" providerId="LiveId" clId="{D6D56308-01DE-4675-9A8E-4FE2C9FAA18C}" dt="2020-04-13T09:21:17.307" v="172"/>
        <pc:sldMkLst>
          <pc:docMk/>
          <pc:sldMk cId="4167657997" sldId="592"/>
        </pc:sldMkLst>
        <pc:spChg chg="add del mod">
          <ac:chgData name="" userId="c631f8f2bba7ab5a" providerId="LiveId" clId="{D6D56308-01DE-4675-9A8E-4FE2C9FAA18C}" dt="2020-04-09T09:40:07.962" v="152" actId="478"/>
          <ac:spMkLst>
            <pc:docMk/>
            <pc:sldMk cId="4167657997" sldId="592"/>
            <ac:spMk id="11" creationId="{A99AADC6-6896-4386-9A8E-F7E273E13BD8}"/>
          </ac:spMkLst>
        </pc:spChg>
      </pc:sldChg>
      <pc:sldChg chg="modSp">
        <pc:chgData name="" userId="c631f8f2bba7ab5a" providerId="LiveId" clId="{D6D56308-01DE-4675-9A8E-4FE2C9FAA18C}" dt="2020-04-09T09:27:48.512" v="1" actId="1076"/>
        <pc:sldMkLst>
          <pc:docMk/>
          <pc:sldMk cId="1863550535" sldId="593"/>
        </pc:sldMkLst>
        <pc:grpChg chg="mod">
          <ac:chgData name="" userId="c631f8f2bba7ab5a" providerId="LiveId" clId="{D6D56308-01DE-4675-9A8E-4FE2C9FAA18C}" dt="2020-04-09T09:27:48.512" v="1" actId="1076"/>
          <ac:grpSpMkLst>
            <pc:docMk/>
            <pc:sldMk cId="1863550535" sldId="593"/>
            <ac:grpSpMk id="2" creationId="{7304095C-79E7-4CBC-9917-91F2847430BB}"/>
          </ac:grpSpMkLst>
        </pc:grpChg>
      </pc:sldChg>
      <pc:sldChg chg="delSp modSp modAnim">
        <pc:chgData name="" userId="c631f8f2bba7ab5a" providerId="LiveId" clId="{D6D56308-01DE-4675-9A8E-4FE2C9FAA18C}" dt="2020-04-13T09:20:01.301" v="165" actId="14100"/>
        <pc:sldMkLst>
          <pc:docMk/>
          <pc:sldMk cId="404696330" sldId="595"/>
        </pc:sldMkLst>
        <pc:spChg chg="mod">
          <ac:chgData name="" userId="c631f8f2bba7ab5a" providerId="LiveId" clId="{D6D56308-01DE-4675-9A8E-4FE2C9FAA18C}" dt="2020-04-13T09:20:01.301" v="165" actId="14100"/>
          <ac:spMkLst>
            <pc:docMk/>
            <pc:sldMk cId="404696330" sldId="595"/>
            <ac:spMk id="444419" creationId="{00000000-0000-0000-0000-000000000000}"/>
          </ac:spMkLst>
        </pc:spChg>
        <pc:picChg chg="del">
          <ac:chgData name="" userId="c631f8f2bba7ab5a" providerId="LiveId" clId="{D6D56308-01DE-4675-9A8E-4FE2C9FAA18C}" dt="2020-04-13T09:19:32.843" v="162" actId="478"/>
          <ac:picMkLst>
            <pc:docMk/>
            <pc:sldMk cId="404696330" sldId="595"/>
            <ac:picMk id="4" creationId="{00000000-0000-0000-0000-000000000000}"/>
          </ac:picMkLst>
        </pc:picChg>
      </pc:sldChg>
      <pc:sldChg chg="modSp modAnim">
        <pc:chgData name="" userId="c631f8f2bba7ab5a" providerId="LiveId" clId="{D6D56308-01DE-4675-9A8E-4FE2C9FAA18C}" dt="2020-04-09T09:29:14.055" v="17"/>
        <pc:sldMkLst>
          <pc:docMk/>
          <pc:sldMk cId="2944181559" sldId="596"/>
        </pc:sldMkLst>
        <pc:spChg chg="mod">
          <ac:chgData name="" userId="c631f8f2bba7ab5a" providerId="LiveId" clId="{D6D56308-01DE-4675-9A8E-4FE2C9FAA18C}" dt="2020-04-09T09:28:42.694" v="9" actId="5793"/>
          <ac:spMkLst>
            <pc:docMk/>
            <pc:sldMk cId="2944181559" sldId="596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8:52.995" v="13" actId="403"/>
          <ac:spMkLst>
            <pc:docMk/>
            <pc:sldMk cId="2944181559" sldId="596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29:01.942" v="15" actId="1076"/>
          <ac:grpSpMkLst>
            <pc:docMk/>
            <pc:sldMk cId="2944181559" sldId="596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29:06.379" v="16" actId="1076"/>
          <ac:grpSpMkLst>
            <pc:docMk/>
            <pc:sldMk cId="2944181559" sldId="596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28:58.986" v="14" actId="1076"/>
          <ac:grpSpMkLst>
            <pc:docMk/>
            <pc:sldMk cId="2944181559" sldId="596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09T09:30:11.314" v="32" actId="1076"/>
        <pc:sldMkLst>
          <pc:docMk/>
          <pc:sldMk cId="1743610092" sldId="598"/>
        </pc:sldMkLst>
        <pc:spChg chg="mod">
          <ac:chgData name="" userId="c631f8f2bba7ab5a" providerId="LiveId" clId="{D6D56308-01DE-4675-9A8E-4FE2C9FAA18C}" dt="2020-04-09T09:29:47.235" v="22" actId="207"/>
          <ac:spMkLst>
            <pc:docMk/>
            <pc:sldMk cId="1743610092" sldId="598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9:57.729" v="27" actId="404"/>
          <ac:spMkLst>
            <pc:docMk/>
            <pc:sldMk cId="1743610092" sldId="598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11.314" v="32" actId="1076"/>
          <ac:grpSpMkLst>
            <pc:docMk/>
            <pc:sldMk cId="1743610092" sldId="598"/>
            <ac:grpSpMk id="3" creationId="{BF86B02D-4D4C-480C-AD46-CCEF1FA5684A}"/>
          </ac:grpSpMkLst>
        </pc:grpChg>
        <pc:grpChg chg="mod">
          <ac:chgData name="" userId="c631f8f2bba7ab5a" providerId="LiveId" clId="{D6D56308-01DE-4675-9A8E-4FE2C9FAA18C}" dt="2020-04-09T09:30:08.350" v="30" actId="1076"/>
          <ac:grpSpMkLst>
            <pc:docMk/>
            <pc:sldMk cId="1743610092" sldId="598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30:03.380" v="28" actId="1076"/>
          <ac:grpSpMkLst>
            <pc:docMk/>
            <pc:sldMk cId="1743610092" sldId="598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30:06.254" v="29" actId="1076"/>
          <ac:grpSpMkLst>
            <pc:docMk/>
            <pc:sldMk cId="1743610092" sldId="598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13T09:20:27.380" v="166"/>
        <pc:sldMkLst>
          <pc:docMk/>
          <pc:sldMk cId="2565268475" sldId="600"/>
        </pc:sldMkLst>
        <pc:spChg chg="mod">
          <ac:chgData name="" userId="c631f8f2bba7ab5a" providerId="LiveId" clId="{D6D56308-01DE-4675-9A8E-4FE2C9FAA18C}" dt="2020-04-09T09:30:23.185" v="33" actId="207"/>
          <ac:spMkLst>
            <pc:docMk/>
            <pc:sldMk cId="2565268475" sldId="600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25.081" v="52" actId="404"/>
          <ac:spMkLst>
            <pc:docMk/>
            <pc:sldMk cId="2565268475" sldId="600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40.334" v="40" actId="1076"/>
          <ac:grpSpMkLst>
            <pc:docMk/>
            <pc:sldMk cId="2565268475" sldId="600"/>
            <ac:grpSpMk id="17" creationId="{C40F4395-F3CD-4839-B521-D25FEADFA98B}"/>
          </ac:grpSpMkLst>
        </pc:grpChg>
        <pc:grpChg chg="mod">
          <ac:chgData name="" userId="c631f8f2bba7ab5a" providerId="LiveId" clId="{D6D56308-01DE-4675-9A8E-4FE2C9FAA18C}" dt="2020-04-09T09:30:35.053" v="38" actId="1076"/>
          <ac:grpSpMkLst>
            <pc:docMk/>
            <pc:sldMk cId="2565268475" sldId="600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0:36.923" v="39" actId="1076"/>
          <ac:grpSpMkLst>
            <pc:docMk/>
            <pc:sldMk cId="2565268475" sldId="600"/>
            <ac:grpSpMk id="25" creationId="{6A37FCC3-68D0-4E88-A413-0F04A87AFEE4}"/>
          </ac:grpSpMkLst>
        </pc:grpChg>
      </pc:sldChg>
      <pc:sldChg chg="modSp modAnim">
        <pc:chgData name="" userId="c631f8f2bba7ab5a" providerId="LiveId" clId="{D6D56308-01DE-4675-9A8E-4FE2C9FAA18C}" dt="2020-04-09T09:31:30.159" v="53" actId="404"/>
        <pc:sldMkLst>
          <pc:docMk/>
          <pc:sldMk cId="2656802506" sldId="602"/>
        </pc:sldMkLst>
        <pc:spChg chg="mod">
          <ac:chgData name="" userId="c631f8f2bba7ab5a" providerId="LiveId" clId="{D6D56308-01DE-4675-9A8E-4FE2C9FAA18C}" dt="2020-04-09T09:30:47.130" v="41" actId="207"/>
          <ac:spMkLst>
            <pc:docMk/>
            <pc:sldMk cId="2656802506" sldId="602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30.159" v="53" actId="404"/>
          <ac:spMkLst>
            <pc:docMk/>
            <pc:sldMk cId="2656802506" sldId="602"/>
            <ac:spMk id="10" creationId="{C0C63803-9C95-487B-B660-EDF01426E51D}"/>
          </ac:spMkLst>
        </pc:spChg>
      </pc:sldChg>
      <pc:sldChg chg="modSp modAnim">
        <pc:chgData name="" userId="c631f8f2bba7ab5a" providerId="LiveId" clId="{D6D56308-01DE-4675-9A8E-4FE2C9FAA18C}" dt="2020-04-09T09:32:16.871" v="72"/>
        <pc:sldMkLst>
          <pc:docMk/>
          <pc:sldMk cId="1659850380" sldId="604"/>
        </pc:sldMkLst>
        <pc:spChg chg="mod">
          <ac:chgData name="" userId="c631f8f2bba7ab5a" providerId="LiveId" clId="{D6D56308-01DE-4675-9A8E-4FE2C9FAA18C}" dt="2020-04-09T09:32:06.572" v="67" actId="1076"/>
          <ac:spMkLst>
            <pc:docMk/>
            <pc:sldMk cId="1659850380" sldId="604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2:13.403" v="70" actId="1076"/>
          <ac:grpSpMkLst>
            <pc:docMk/>
            <pc:sldMk cId="1659850380" sldId="604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2:11.242" v="69" actId="1076"/>
          <ac:grpSpMkLst>
            <pc:docMk/>
            <pc:sldMk cId="1659850380" sldId="604"/>
            <ac:grpSpMk id="22" creationId="{263B933C-4BA7-483C-A696-93986F648407}"/>
          </ac:grpSpMkLst>
        </pc:grpChg>
        <pc:grpChg chg="mod">
          <ac:chgData name="" userId="c631f8f2bba7ab5a" providerId="LiveId" clId="{D6D56308-01DE-4675-9A8E-4FE2C9FAA18C}" dt="2020-04-09T09:32:15.419" v="71" actId="1076"/>
          <ac:grpSpMkLst>
            <pc:docMk/>
            <pc:sldMk cId="1659850380" sldId="604"/>
            <ac:grpSpMk id="25" creationId="{6A37FCC3-68D0-4E88-A413-0F04A87AFEE4}"/>
          </ac:grpSpMkLst>
        </pc:grpChg>
        <pc:grpChg chg="mod">
          <ac:chgData name="" userId="c631f8f2bba7ab5a" providerId="LiveId" clId="{D6D56308-01DE-4675-9A8E-4FE2C9FAA18C}" dt="2020-04-09T09:32:09.731" v="68" actId="1076"/>
          <ac:grpSpMkLst>
            <pc:docMk/>
            <pc:sldMk cId="1659850380" sldId="604"/>
            <ac:grpSpMk id="28" creationId="{6E2DBDB2-22D1-4578-AB8F-029FBF9A1CAB}"/>
          </ac:grpSpMkLst>
        </pc:grpChg>
      </pc:sldChg>
    </pc:docChg>
  </pc:docChgLst>
  <pc:docChgLst>
    <pc:chgData userId="c631f8f2bba7ab5a" providerId="LiveId" clId="{EFEB6CA0-4768-4525-9633-D29D1307B596}"/>
    <pc:docChg chg="modSld">
      <pc:chgData name="" userId="c631f8f2bba7ab5a" providerId="LiveId" clId="{EFEB6CA0-4768-4525-9633-D29D1307B596}" dt="2020-04-21T07:41:03.922" v="0"/>
      <pc:docMkLst>
        <pc:docMk/>
      </pc:docMkLst>
      <pc:sldChg chg="modAnim">
        <pc:chgData name="" userId="c631f8f2bba7ab5a" providerId="LiveId" clId="{EFEB6CA0-4768-4525-9633-D29D1307B596}" dt="2020-04-21T07:41:03.922" v="0"/>
        <pc:sldMkLst>
          <pc:docMk/>
          <pc:sldMk cId="2690989533" sldId="5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007F7D-8F8B-410B-B849-710ADD89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74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656F34-8BEB-4AE5-A11E-A2C3D6106C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573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0DB8F-B633-4799-9A2B-D7590F6ED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303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690132C-19D3-4E23-9155-A69D0F285F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83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89B3E4-81FC-42B1-AA04-EB73A2DC9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503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05/07/2024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2844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66633" y="1812259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290E-AAD2-469D-9A66-E0A4C24EB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Как може да си направим часовник с код?</a:t>
            </a:r>
            <a:endParaRPr lang="bg-BG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418E227-E5F4-42D5-B70A-853CC7A695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5368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438" y="2716887"/>
            <a:ext cx="5449202" cy="181854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h in range(24):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m in range(60):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print(f"{h}:{m}")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7EDB40-5182-4BED-A980-1BD3C547AE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1000" y="1858887"/>
            <a:ext cx="2878066" cy="453665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28B9CE0-00B0-4C5E-A2C8-47EF1976B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038" y="112793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2961" y="2855619"/>
            <a:ext cx="5259513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range(n):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for j in range(n):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56" y="4057309"/>
            <a:ext cx="3863994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281000" y="3012911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2225906" y="35214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873191" y="2833619"/>
            <a:ext cx="1549610" cy="1549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9234841" y="2195269"/>
            <a:ext cx="2826311" cy="2826311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F7445A4-287E-4316-80F7-045CF1EC6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4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98" y="227155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C9B36-BC30-45C1-B6FB-8FE9FFAE78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6000" y="2669207"/>
            <a:ext cx="1620000" cy="33256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F560F5C-A09F-4AA0-9299-035D950E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1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3500" y="1809000"/>
            <a:ext cx="9225000" cy="3240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x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y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product = x * 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print(f"{x} * {y} = {product}")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489F72-62B1-4011-B9AA-E67D85522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28999" y="2356779"/>
            <a:ext cx="53340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j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if condition: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break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3806D32-7EFE-4399-86DA-C12456766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1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5418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Ако не се намери </a:t>
            </a:r>
            <a:r>
              <a:rPr lang="bg-BG" sz="3200" b="1" dirty="0"/>
              <a:t>нито една комбинация</a:t>
            </a:r>
            <a:r>
              <a:rPr lang="bg-BG" sz="3200" dirty="0"/>
              <a:t>, отговаряща на условието се отпечатва </a:t>
            </a:r>
            <a:r>
              <a:rPr lang="bg-BG" sz="3200" b="1" dirty="0"/>
              <a:t>съобщение, че не е намерено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2E5067-102A-403F-A435-CC4B6E42F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0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226000" y="2169000"/>
            <a:ext cx="8676286" cy="3512282"/>
            <a:chOff x="696029" y="1489679"/>
            <a:chExt cx="8676286" cy="3697139"/>
          </a:xfrm>
        </p:grpSpPr>
        <p:grpSp>
          <p:nvGrpSpPr>
            <p:cNvPr id="11" name="Group 10"/>
            <p:cNvGrpSpPr/>
            <p:nvPr/>
          </p:nvGrpSpPr>
          <p:grpSpPr>
            <a:xfrm>
              <a:off x="696029" y="1489679"/>
              <a:ext cx="8676286" cy="3039031"/>
              <a:chOff x="-4076048" y="3719240"/>
              <a:chExt cx="8676286" cy="3039031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4076048" y="3719240"/>
                <a:ext cx="809371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44446" y="6304574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155677"/>
                <a:ext cx="7045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41029" y="2136203"/>
              <a:ext cx="7497573" cy="3050615"/>
              <a:chOff x="1830837" y="4464405"/>
              <a:chExt cx="7476716" cy="305061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830837" y="582386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814694" y="4613302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C4DA92B-BACE-49EE-A084-5E865E0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6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9537" y="1197309"/>
            <a:ext cx="88785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starting_number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final_number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magic_number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combinations = 0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i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j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 +=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i + j == magic_number: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print(f"Combination N:{combinations} ({i} + {j} = {magic_number})")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3124200" y="4572000"/>
            <a:ext cx="2209800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801" y="4495800"/>
            <a:ext cx="3200400" cy="1047750"/>
          </a:xfrm>
          <a:prstGeom prst="wedgeRoundRectCallout">
            <a:avLst>
              <a:gd name="adj1" fmla="val -61178"/>
              <a:gd name="adj2" fmla="val -240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F44975-273E-4F48-A4F6-F6A531904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65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7D4B9F7-3D48-44F7-9D92-9295F0631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2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291A6BC-6440-44C6-8AAD-FA883D426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844234" cy="3938525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4046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4488" y="4021103"/>
            <a:ext cx="10680501" cy="1833515"/>
            <a:chOff x="-3855524" y="4220561"/>
            <a:chExt cx="10680501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855524" y="4587194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75612" y="3659444"/>
            <a:ext cx="5661355" cy="2719912"/>
            <a:chOff x="2852808" y="3876003"/>
            <a:chExt cx="5645608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2808" y="5002018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1861E2E-5D13-403A-BD6E-D38B7B32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5082" y="1454501"/>
            <a:ext cx="7792092" cy="3785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i in range(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,0,-1):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for j in range(0,rooms):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    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i == floors: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      print("L{0}{1} ".format(i,j),end = "")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print("")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447800" y="2895600"/>
            <a:ext cx="7298488" cy="2057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17174" y="2747252"/>
            <a:ext cx="291912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52C5E07-301E-409C-9238-2DF6449E4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6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717571" y="1495187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096988" y="323281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279612" y="323281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52560" y="3811728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411084" y="325187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579439" y="325950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746735" y="325950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933523" y="325950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171614" y="32442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15709E-7548-486E-8C17-BD2C10057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28B7D3-492E-4C22-AEB9-4154064B8E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801-D3E8-4DA1-8ECA-E240C59BAC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522B8-BBE1-4A94-B084-B549F5632E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285" y="2466149"/>
            <a:ext cx="4569715" cy="24033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252920" y="4235979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431073" y="425179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68818" y="2529390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9D300C5-B575-4125-B4AD-632626DDE4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168" y="2514601"/>
            <a:ext cx="4420831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== 1: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break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554022" y="4106791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27242" y="275040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026" y="2222864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05767" y="4595612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1DB1DA-A250-460A-8929-356C22964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2"/>
            <a:ext cx="4980105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6: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</a:t>
            </a:r>
            <a:r>
              <a:rPr lang="en-US" sz="2800" dirty="0" err="1"/>
              <a:t>i</a:t>
            </a:r>
            <a:r>
              <a:rPr lang="en-US" sz="2800" dirty="0"/>
              <a:t>, end="")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9652" y="3873068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21355" y="4794263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A8C06D2-885F-48C4-B599-13ABCA94E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4. </a:t>
            </a:r>
            <a:r>
              <a:rPr lang="bg-BG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064045"/>
            <a:ext cx="2988275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340382" y="4374000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81360" y="236156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91768" y="4309329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01234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64600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6D1CB0-C3FC-4E61-B6E0-4E2EC5E365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3C239-8BCD-4FFC-A8DF-04475135E07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0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FFB1739D-2E2E-44F8-97A5-798C99C5C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3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3953</TotalTime>
  <Words>1178</Words>
  <Application>Microsoft Office PowerPoint</Application>
  <PresentationFormat>Широк екран</PresentationFormat>
  <Paragraphs>222</Paragraphs>
  <Slides>25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22</cp:revision>
  <dcterms:created xsi:type="dcterms:W3CDTF">2018-05-23T13:08:44Z</dcterms:created>
  <dcterms:modified xsi:type="dcterms:W3CDTF">2024-05-07T07:46:57Z</dcterms:modified>
  <cp:category>computer programming;programming;C#;програмиране;кодиране</cp:category>
</cp:coreProperties>
</file>