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Другие регионы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54-4BBC-8C3C-C52DC85663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Москва и московская область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54-4BBC-8C3C-C52DC85663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E54-4BBC-8C3C-C52DC8566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364" y="2021037"/>
            <a:ext cx="717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НАЗВАНИЕ ПРЕЗЕНТАЦИИ</a:t>
            </a:r>
            <a:endParaRPr lang="ru-RU" sz="5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49927" y="4053235"/>
            <a:ext cx="55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Подзаголовок презентации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4605923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НАЗВАНИЕ СЛАЙДА</a:t>
            </a:r>
            <a:endParaRPr lang="ru-RU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3" y="1343891"/>
            <a:ext cx="777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Федеральное государственное образовательное бюджетное учреждение высшего образования "Финансовый университет при Правительстве Российской Федерации” (далее Финансовый университет) - один из старейших российских вузов, готовящих экономистов, финансистов, юристов по финансовому праву, математиков, </a:t>
            </a:r>
            <a:r>
              <a:rPr lang="ru-RU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ит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-специалистов, социологов и политологов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.</a:t>
            </a: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Финансовый университет – один из ведущих вузов </a:t>
            </a:r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страны: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3274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256569"/>
                </a:solidFill>
                <a:latin typeface="Book Antiqua" panose="02040602050305030304" pitchFamily="18" charset="0"/>
              </a:rPr>
              <a:t>12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270" y="3412819"/>
            <a:ext cx="145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направлений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подготовки бакалавров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8945" y="3274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256569"/>
                </a:solidFill>
                <a:latin typeface="Book Antiqua" panose="02040602050305030304" pitchFamily="18" charset="0"/>
              </a:rPr>
              <a:t>11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779" y="3412819"/>
            <a:ext cx="145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направлений подготовки магистров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3274320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256569"/>
                </a:solidFill>
                <a:latin typeface="Book Antiqua" panose="02040602050305030304" pitchFamily="18" charset="0"/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587" y="3440973"/>
            <a:ext cx="25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основных образовательных программ среднего профессионального образования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784" y="460592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256569"/>
                </a:solidFill>
                <a:latin typeface="Book Antiqua" panose="02040602050305030304" pitchFamily="18" charset="0"/>
              </a:rPr>
              <a:t>10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5618" y="4744422"/>
            <a:ext cx="145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программ МВА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8945" y="4605923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256569"/>
                </a:solidFill>
                <a:latin typeface="Book Antiqua" panose="02040602050305030304" pitchFamily="18" charset="0"/>
              </a:rPr>
              <a:t>108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4928" y="4744422"/>
            <a:ext cx="2661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программ переподготовки и повышения квалификации специалистов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2982" y="577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НАЗВАНИЕ СЛАЙДА</a:t>
            </a:r>
            <a:endParaRPr lang="ru-RU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0655" y="1510146"/>
            <a:ext cx="40417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Федеральное государственное образовательное бюджетное учреждение высшего образования "Финансовый университет при Правительстве Российской Федерации” (далее Финансовый университет) - один из старейших российских вузов, готовящих экономистов, финансистов, юристов по финансовому праву, математиков, </a:t>
            </a:r>
            <a:r>
              <a:rPr lang="ru-RU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ит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-специалистов, социологов и политологов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.</a:t>
            </a: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Финансовый университет – один из ведущих вузов </a:t>
            </a:r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страны: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0655" y="5052737"/>
            <a:ext cx="4041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Финансовый университет – один из ведущих вузов страны, реализующий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12 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направлений подготовки бакалавров (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28 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профиля подготовки),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11 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направлений подготовки магистров (более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50 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магистерских программ),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9 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основных образовательных программ среднего профессионального образования, а также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10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программ МВА и </a:t>
            </a:r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108 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программ переподготовки и повышения квалификации специалистов.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79494" y="4905186"/>
            <a:ext cx="3864052" cy="45719"/>
          </a:xfrm>
          <a:prstGeom prst="rect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r="30430"/>
          <a:stretch/>
        </p:blipFill>
        <p:spPr>
          <a:xfrm>
            <a:off x="366533" y="1510146"/>
            <a:ext cx="4233176" cy="49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271705546"/>
              </p:ext>
            </p:extLst>
          </p:nvPr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2982" y="577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НАЗВАНИЕ СЛАЙДА</a:t>
            </a:r>
            <a:endParaRPr lang="ru-RU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Региональная характеристика зачисленного контингента на 1-й  курс на программы </a:t>
            </a:r>
            <a:r>
              <a:rPr lang="ru-RU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бакалавриата</a:t>
            </a:r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 по месту постоянного проживания 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purl.org/dc/dcmitype/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123</Words>
  <Application>Microsoft Office PowerPoint</Application>
  <PresentationFormat>Экран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Даниил Борисов</cp:lastModifiedBy>
  <cp:revision>8</cp:revision>
  <dcterms:created xsi:type="dcterms:W3CDTF">2016-09-22T16:49:19Z</dcterms:created>
  <dcterms:modified xsi:type="dcterms:W3CDTF">2021-02-19T16:33:25Z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