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64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27207-BE12-8740-8DD9-F114AD584F16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DB67-4EDE-A445-B90C-B0897FC0B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44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уауЫСЫ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DB67-4EDE-A445-B90C-B0897FC0B9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61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32987" y="97654"/>
            <a:ext cx="9512604" cy="11929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Система для учёта и поиска книг в библиотеке.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7282" y="5628444"/>
            <a:ext cx="9024331" cy="135651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Структура Базы данных, хранящая в себе информацию о книгах, читателях и заказах, сделанных читателями, представляет собой 3 таблицы, связанные между собой связью один ко многим.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75" y="1219552"/>
            <a:ext cx="8188664" cy="43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6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3568" y="-375780"/>
            <a:ext cx="9905998" cy="1478570"/>
          </a:xfrm>
        </p:spPr>
        <p:txBody>
          <a:bodyPr/>
          <a:lstStyle/>
          <a:p>
            <a:r>
              <a:rPr lang="ru-RU" dirty="0" smtClean="0"/>
              <a:t>Структура таблиц с данными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0" y="4713425"/>
            <a:ext cx="10218198" cy="1882684"/>
          </a:xfr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0" y="2610035"/>
            <a:ext cx="10218198" cy="1935332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0" y="632167"/>
            <a:ext cx="10218198" cy="18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7845" y="-171595"/>
            <a:ext cx="9905998" cy="1478570"/>
          </a:xfrm>
        </p:spPr>
        <p:txBody>
          <a:bodyPr/>
          <a:lstStyle/>
          <a:p>
            <a:r>
              <a:rPr lang="ru-RU" dirty="0" smtClean="0"/>
              <a:t>Главное диалоговое окно приложения и </a:t>
            </a:r>
            <a:r>
              <a:rPr lang="ru-RU" smtClean="0"/>
              <a:t>его функциональные кнопки</a:t>
            </a:r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71" y="1066601"/>
            <a:ext cx="7563774" cy="3070394"/>
          </a:xfrm>
        </p:spPr>
      </p:pic>
      <p:sp>
        <p:nvSpPr>
          <p:cNvPr id="7" name="TextBox 6"/>
          <p:cNvSpPr txBox="1"/>
          <p:nvPr/>
        </p:nvSpPr>
        <p:spPr>
          <a:xfrm>
            <a:off x="723624" y="4225771"/>
            <a:ext cx="11564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1)Новый заказ </a:t>
            </a:r>
            <a:r>
              <a:rPr lang="mr-IN" dirty="0" smtClean="0"/>
              <a:t>–</a:t>
            </a:r>
            <a:r>
              <a:rPr lang="ru-RU" dirty="0" smtClean="0"/>
              <a:t> вызывается окно для создания нового заказа (опционально можно</a:t>
            </a:r>
          </a:p>
          <a:p>
            <a:r>
              <a:rPr lang="ru-RU" dirty="0" smtClean="0"/>
              <a:t>зарегистрировать нового читателя).</a:t>
            </a:r>
          </a:p>
          <a:p>
            <a:r>
              <a:rPr lang="ru-RU" dirty="0" smtClean="0"/>
              <a:t>2) Завершить заказ </a:t>
            </a:r>
            <a:r>
              <a:rPr lang="mr-IN" dirty="0" smtClean="0"/>
              <a:t>–</a:t>
            </a:r>
            <a:r>
              <a:rPr lang="ru-RU" dirty="0" smtClean="0"/>
              <a:t> вызывается диалог для завершения заказа (необходимо знать номер заказа или штрих </a:t>
            </a:r>
            <a:r>
              <a:rPr lang="mr-IN" dirty="0" smtClean="0"/>
              <a:t>–</a:t>
            </a:r>
            <a:r>
              <a:rPr lang="ru-RU" dirty="0" smtClean="0"/>
              <a:t>код</a:t>
            </a:r>
          </a:p>
          <a:p>
            <a:r>
              <a:rPr lang="ru-RU" dirty="0" smtClean="0"/>
              <a:t>книги вместе с номером читательского билета или номером паспорта читателя)</a:t>
            </a:r>
          </a:p>
          <a:p>
            <a:r>
              <a:rPr lang="ru-RU" dirty="0" smtClean="0"/>
              <a:t>3) Добавить/Удалить книгу </a:t>
            </a:r>
            <a:r>
              <a:rPr lang="mr-IN" dirty="0" smtClean="0"/>
              <a:t>–</a:t>
            </a:r>
            <a:r>
              <a:rPr lang="ru-RU" dirty="0" smtClean="0"/>
              <a:t> вызывается диалог, который позволяет добавить или удалить, частично или </a:t>
            </a:r>
          </a:p>
          <a:p>
            <a:r>
              <a:rPr lang="ru-RU" dirty="0"/>
              <a:t> </a:t>
            </a:r>
            <a:r>
              <a:rPr lang="ru-RU" dirty="0" smtClean="0"/>
              <a:t>полностью, данные о книге или о её количестве.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11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2334" y="85858"/>
            <a:ext cx="9905998" cy="1478570"/>
          </a:xfrm>
        </p:spPr>
        <p:txBody>
          <a:bodyPr/>
          <a:lstStyle/>
          <a:p>
            <a:r>
              <a:rPr lang="ru-RU" dirty="0" smtClean="0"/>
              <a:t>Виды диалоговых окон, вызываемых по функциональным кнопкам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" y="1956525"/>
            <a:ext cx="2514061" cy="3541712"/>
          </a:xfr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90" y="1956526"/>
            <a:ext cx="4500978" cy="3541712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8" y="1956525"/>
            <a:ext cx="442995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6721" y="68102"/>
            <a:ext cx="9905998" cy="1478570"/>
          </a:xfrm>
        </p:spPr>
        <p:txBody>
          <a:bodyPr/>
          <a:lstStyle/>
          <a:p>
            <a:r>
              <a:rPr lang="ru-RU" dirty="0" smtClean="0"/>
              <a:t>Диалог, принимающий данные для соединения </a:t>
            </a:r>
            <a:r>
              <a:rPr lang="ru-RU" smtClean="0"/>
              <a:t>с сервером СУБД.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96" y="1449017"/>
            <a:ext cx="5740400" cy="3429000"/>
          </a:xfrm>
        </p:spPr>
      </p:pic>
      <p:sp>
        <p:nvSpPr>
          <p:cNvPr id="5" name="TextBox 4"/>
          <p:cNvSpPr txBox="1"/>
          <p:nvPr/>
        </p:nvSpPr>
        <p:spPr>
          <a:xfrm>
            <a:off x="0" y="5058603"/>
            <a:ext cx="12363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Диалог вызывается при старте программы и не допускает открытие основного диалогового окна, пока не введены все</a:t>
            </a:r>
          </a:p>
          <a:p>
            <a:r>
              <a:rPr lang="ru-RU" dirty="0"/>
              <a:t>д</a:t>
            </a:r>
            <a:r>
              <a:rPr lang="ru-RU" dirty="0" smtClean="0"/>
              <a:t>анные корректно. При нажатии кнопки отмена происходит выход из приложения. Также можно его вызвать через меню</a:t>
            </a:r>
          </a:p>
          <a:p>
            <a:r>
              <a:rPr lang="ru-RU" dirty="0" smtClean="0"/>
              <a:t>приложения для переключения на другую систему баз данных. Изначально поля диалога заполняются значениями </a:t>
            </a:r>
          </a:p>
          <a:p>
            <a:r>
              <a:rPr lang="ru-RU" dirty="0" smtClean="0"/>
              <a:t>по умолчанию.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11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1931" y="0"/>
            <a:ext cx="9905998" cy="677622"/>
          </a:xfrm>
        </p:spPr>
        <p:txBody>
          <a:bodyPr/>
          <a:lstStyle/>
          <a:p>
            <a:r>
              <a:rPr lang="ru-RU" dirty="0" smtClean="0"/>
              <a:t>Функции главного диалога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3" y="939745"/>
            <a:ext cx="7084379" cy="3541712"/>
          </a:xfrm>
        </p:spPr>
      </p:pic>
      <p:sp>
        <p:nvSpPr>
          <p:cNvPr id="6" name="TextBox 5"/>
          <p:cNvSpPr txBox="1"/>
          <p:nvPr/>
        </p:nvSpPr>
        <p:spPr>
          <a:xfrm>
            <a:off x="2237173" y="4743581"/>
            <a:ext cx="929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Отображение задолжников в таблице </a:t>
            </a:r>
            <a:r>
              <a:rPr lang="en-US" dirty="0" smtClean="0"/>
              <a:t>’</a:t>
            </a:r>
            <a:r>
              <a:rPr lang="ru-RU" dirty="0" smtClean="0"/>
              <a:t>Должники</a:t>
            </a:r>
            <a:r>
              <a:rPr lang="en-US" dirty="0" smtClean="0"/>
              <a:t>’</a:t>
            </a:r>
            <a:r>
              <a:rPr lang="ru-RU" dirty="0" smtClean="0"/>
              <a:t>.</a:t>
            </a:r>
          </a:p>
          <a:p>
            <a:pPr marL="342900" indent="-342900">
              <a:buAutoNum type="arabicParenR"/>
            </a:pPr>
            <a:r>
              <a:rPr lang="ru-RU" dirty="0" smtClean="0"/>
              <a:t>Отображение читателей, которые взяли выделенную книгу.</a:t>
            </a:r>
          </a:p>
          <a:p>
            <a:pPr marL="342900" indent="-342900">
              <a:buAutoNum type="arabicParenR"/>
            </a:pPr>
            <a:r>
              <a:rPr lang="ru-RU" dirty="0" smtClean="0"/>
              <a:t>Отображении версии клиента </a:t>
            </a:r>
            <a:r>
              <a:rPr lang="en-US" dirty="0" smtClean="0"/>
              <a:t>MySQL.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7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6879"/>
            <a:ext cx="9905998" cy="8281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864571"/>
            <a:ext cx="9905999" cy="3541714"/>
          </a:xfrm>
        </p:spPr>
        <p:txBody>
          <a:bodyPr/>
          <a:lstStyle/>
          <a:p>
            <a:r>
              <a:rPr lang="ru-RU" dirty="0" smtClean="0"/>
              <a:t>Студент группы ИУ8-32 С.В. Борисов</a:t>
            </a:r>
          </a:p>
          <a:p>
            <a:r>
              <a:rPr lang="ru-RU" dirty="0" smtClean="0"/>
              <a:t>Консультант, руководитель А.В. Колесников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13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71</TotalTime>
  <Words>234</Words>
  <Application>Microsoft Macintosh PowerPoint</Application>
  <PresentationFormat>Широкоэкранный</PresentationFormat>
  <Paragraphs>24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Mangal</vt:lpstr>
      <vt:lpstr>Trebuchet MS</vt:lpstr>
      <vt:lpstr>Tw Cen MT</vt:lpstr>
      <vt:lpstr>Arial</vt:lpstr>
      <vt:lpstr>Цепь</vt:lpstr>
      <vt:lpstr>Система для учёта и поиска книг в библиотеке.</vt:lpstr>
      <vt:lpstr>Структура таблиц с данными</vt:lpstr>
      <vt:lpstr>Главное диалоговое окно приложения и его функциональные кнопки</vt:lpstr>
      <vt:lpstr>Виды диалоговых окон, вызываемых по функциональным кнопкам</vt:lpstr>
      <vt:lpstr>Диалог, принимающий данные для соединения с сервером СУБД.</vt:lpstr>
      <vt:lpstr>Функции главного диалога приложения</vt:lpstr>
      <vt:lpstr>Презентация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учёта и поиска книг в библиотеке.</dc:title>
  <dc:creator>user Microsoft Office</dc:creator>
  <cp:lastModifiedBy>user Microsoft Office</cp:lastModifiedBy>
  <cp:revision>8</cp:revision>
  <dcterms:created xsi:type="dcterms:W3CDTF">2018-12-13T22:14:41Z</dcterms:created>
  <dcterms:modified xsi:type="dcterms:W3CDTF">2018-12-13T23:25:55Z</dcterms:modified>
</cp:coreProperties>
</file>