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8_282C5F34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omments/modernComment_10F_9F384F8A.xml" ContentType="application/vnd.ms-powerpoint.comments+xml"/>
  <Override PartName="/ppt/comments/modernComment_113_44CE74F7.xml" ContentType="application/vnd.ms-powerpoint.comment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6" r:id="rId2"/>
    <p:sldId id="264" r:id="rId3"/>
    <p:sldId id="274" r:id="rId4"/>
    <p:sldId id="265" r:id="rId5"/>
    <p:sldId id="261" r:id="rId6"/>
    <p:sldId id="260" r:id="rId7"/>
    <p:sldId id="258" r:id="rId8"/>
    <p:sldId id="270" r:id="rId9"/>
    <p:sldId id="262" r:id="rId10"/>
    <p:sldId id="272" r:id="rId11"/>
    <p:sldId id="276" r:id="rId12"/>
    <p:sldId id="269" r:id="rId13"/>
    <p:sldId id="271" r:id="rId14"/>
    <p:sldId id="266" r:id="rId15"/>
    <p:sldId id="275" r:id="rId16"/>
    <p:sldId id="278" r:id="rId17"/>
    <p:sldId id="257" r:id="rId18"/>
    <p:sldId id="279" r:id="rId19"/>
    <p:sldId id="259" r:id="rId20"/>
    <p:sldId id="280" r:id="rId21"/>
    <p:sldId id="281" r:id="rId22"/>
    <p:sldId id="282" r:id="rId23"/>
    <p:sldId id="263" r:id="rId24"/>
    <p:sldId id="285" r:id="rId25"/>
    <p:sldId id="286" r:id="rId26"/>
    <p:sldId id="287" r:id="rId27"/>
    <p:sldId id="288" r:id="rId28"/>
    <p:sldId id="289" r:id="rId29"/>
    <p:sldId id="284" r:id="rId30"/>
    <p:sldId id="273" r:id="rId31"/>
    <p:sldId id="27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1DC9BB-B739-B5B4-54E3-7860C5D0DC79}" name="X O" initials="XO" userId="938282eaacc923a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2DCE6-0D36-479C-9C96-915ABDC5C50D}" v="37" dt="2024-06-24T18:34:11.501"/>
    <p1510:client id="{C4EDE9D6-2755-40AF-BF60-A99C8936DAA8}" v="8" dt="2024-06-25T10:30:43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 O" userId="938282eaacc923a1" providerId="LiveId" clId="{C4EDE9D6-2755-40AF-BF60-A99C8936DAA8}"/>
    <pc:docChg chg="undo custSel addSld delSld modSld sldOrd">
      <pc:chgData name="X O" userId="938282eaacc923a1" providerId="LiveId" clId="{C4EDE9D6-2755-40AF-BF60-A99C8936DAA8}" dt="2024-06-25T10:31:31.123" v="5171" actId="13926"/>
      <pc:docMkLst>
        <pc:docMk/>
      </pc:docMkLst>
      <pc:sldChg chg="del">
        <pc:chgData name="X O" userId="938282eaacc923a1" providerId="LiveId" clId="{C4EDE9D6-2755-40AF-BF60-A99C8936DAA8}" dt="2024-06-18T20:14:42.571" v="19" actId="2696"/>
        <pc:sldMkLst>
          <pc:docMk/>
          <pc:sldMk cId="445311157" sldId="257"/>
        </pc:sldMkLst>
      </pc:sldChg>
      <pc:sldChg chg="addSp delSp modSp mod ord">
        <pc:chgData name="X O" userId="938282eaacc923a1" providerId="LiveId" clId="{C4EDE9D6-2755-40AF-BF60-A99C8936DAA8}" dt="2024-06-25T10:20:31.816" v="5165" actId="1076"/>
        <pc:sldMkLst>
          <pc:docMk/>
          <pc:sldMk cId="242891230" sldId="258"/>
        </pc:sldMkLst>
        <pc:spChg chg="mod">
          <ac:chgData name="X O" userId="938282eaacc923a1" providerId="LiveId" clId="{C4EDE9D6-2755-40AF-BF60-A99C8936DAA8}" dt="2024-06-25T10:20:31.816" v="5165" actId="1076"/>
          <ac:spMkLst>
            <pc:docMk/>
            <pc:sldMk cId="242891230" sldId="258"/>
            <ac:spMk id="3" creationId="{B91C32F3-229D-9E53-2676-895C6E18E628}"/>
          </ac:spMkLst>
        </pc:spChg>
        <pc:spChg chg="del">
          <ac:chgData name="X O" userId="938282eaacc923a1" providerId="LiveId" clId="{C4EDE9D6-2755-40AF-BF60-A99C8936DAA8}" dt="2024-06-18T20:11:41.903" v="0" actId="26606"/>
          <ac:spMkLst>
            <pc:docMk/>
            <pc:sldMk cId="242891230" sldId="258"/>
            <ac:spMk id="17" creationId="{E914257E-1E2A-4AC7-89EC-1FB65C9C0A0D}"/>
          </ac:spMkLst>
        </pc:spChg>
        <pc:spChg chg="del">
          <ac:chgData name="X O" userId="938282eaacc923a1" providerId="LiveId" clId="{C4EDE9D6-2755-40AF-BF60-A99C8936DAA8}" dt="2024-06-18T20:11:41.903" v="0" actId="26606"/>
          <ac:spMkLst>
            <pc:docMk/>
            <pc:sldMk cId="242891230" sldId="258"/>
            <ac:spMk id="19" creationId="{03E1C8F1-97F5-489C-8308-958F09657254}"/>
          </ac:spMkLst>
        </pc:spChg>
        <pc:spChg chg="del">
          <ac:chgData name="X O" userId="938282eaacc923a1" providerId="LiveId" clId="{C4EDE9D6-2755-40AF-BF60-A99C8936DAA8}" dt="2024-06-18T20:11:41.903" v="0" actId="26606"/>
          <ac:spMkLst>
            <pc:docMk/>
            <pc:sldMk cId="242891230" sldId="258"/>
            <ac:spMk id="21" creationId="{DEB62645-D4DA-4E99-8344-B1536F63D108}"/>
          </ac:spMkLst>
        </pc:spChg>
        <pc:spChg chg="add">
          <ac:chgData name="X O" userId="938282eaacc923a1" providerId="LiveId" clId="{C4EDE9D6-2755-40AF-BF60-A99C8936DAA8}" dt="2024-06-18T20:11:41.903" v="0" actId="26606"/>
          <ac:spMkLst>
            <pc:docMk/>
            <pc:sldMk cId="242891230" sldId="258"/>
            <ac:spMk id="26" creationId="{E914257E-1E2A-4AC7-89EC-1FB65C9C0A0D}"/>
          </ac:spMkLst>
        </pc:spChg>
        <pc:spChg chg="add">
          <ac:chgData name="X O" userId="938282eaacc923a1" providerId="LiveId" clId="{C4EDE9D6-2755-40AF-BF60-A99C8936DAA8}" dt="2024-06-18T20:11:41.903" v="0" actId="26606"/>
          <ac:spMkLst>
            <pc:docMk/>
            <pc:sldMk cId="242891230" sldId="258"/>
            <ac:spMk id="28" creationId="{03E1C8F1-97F5-489C-8308-958F09657254}"/>
          </ac:spMkLst>
        </pc:spChg>
        <pc:spChg chg="add">
          <ac:chgData name="X O" userId="938282eaacc923a1" providerId="LiveId" clId="{C4EDE9D6-2755-40AF-BF60-A99C8936DAA8}" dt="2024-06-18T20:11:41.903" v="0" actId="26606"/>
          <ac:spMkLst>
            <pc:docMk/>
            <pc:sldMk cId="242891230" sldId="258"/>
            <ac:spMk id="30" creationId="{DEB62645-D4DA-4E99-8344-B1536F63D108}"/>
          </ac:spMkLst>
        </pc:spChg>
        <pc:picChg chg="mod">
          <ac:chgData name="X O" userId="938282eaacc923a1" providerId="LiveId" clId="{C4EDE9D6-2755-40AF-BF60-A99C8936DAA8}" dt="2024-06-18T20:15:56.632" v="33" actId="1076"/>
          <ac:picMkLst>
            <pc:docMk/>
            <pc:sldMk cId="242891230" sldId="258"/>
            <ac:picMk id="5" creationId="{B606B76A-D259-34D7-8FC4-47AADDBB96CE}"/>
          </ac:picMkLst>
        </pc:picChg>
      </pc:sldChg>
      <pc:sldChg chg="modSp mod">
        <pc:chgData name="X O" userId="938282eaacc923a1" providerId="LiveId" clId="{C4EDE9D6-2755-40AF-BF60-A99C8936DAA8}" dt="2024-06-25T10:19:30.864" v="5136" actId="20577"/>
        <pc:sldMkLst>
          <pc:docMk/>
          <pc:sldMk cId="148553843" sldId="259"/>
        </pc:sldMkLst>
        <pc:spChg chg="mod">
          <ac:chgData name="X O" userId="938282eaacc923a1" providerId="LiveId" clId="{C4EDE9D6-2755-40AF-BF60-A99C8936DAA8}" dt="2024-06-25T10:19:30.864" v="5136" actId="20577"/>
          <ac:spMkLst>
            <pc:docMk/>
            <pc:sldMk cId="148553843" sldId="259"/>
            <ac:spMk id="12" creationId="{4CD39EAA-C3CC-4BB7-8C99-09C416702527}"/>
          </ac:spMkLst>
        </pc:spChg>
        <pc:spChg chg="mod">
          <ac:chgData name="X O" userId="938282eaacc923a1" providerId="LiveId" clId="{C4EDE9D6-2755-40AF-BF60-A99C8936DAA8}" dt="2024-06-25T10:19:28.063" v="5135" actId="20577"/>
          <ac:spMkLst>
            <pc:docMk/>
            <pc:sldMk cId="148553843" sldId="259"/>
            <ac:spMk id="19" creationId="{DB4B750C-196F-4945-9677-A82F2B888D9F}"/>
          </ac:spMkLst>
        </pc:spChg>
      </pc:sldChg>
      <pc:sldChg chg="modSp del mod">
        <pc:chgData name="X O" userId="938282eaacc923a1" providerId="LiveId" clId="{C4EDE9D6-2755-40AF-BF60-A99C8936DAA8}" dt="2024-06-18T20:14:04.495" v="13" actId="47"/>
        <pc:sldMkLst>
          <pc:docMk/>
          <pc:sldMk cId="3897777989" sldId="259"/>
        </pc:sldMkLst>
        <pc:spChg chg="mod">
          <ac:chgData name="X O" userId="938282eaacc923a1" providerId="LiveId" clId="{C4EDE9D6-2755-40AF-BF60-A99C8936DAA8}" dt="2024-06-18T20:11:55.710" v="1" actId="20577"/>
          <ac:spMkLst>
            <pc:docMk/>
            <pc:sldMk cId="3897777989" sldId="259"/>
            <ac:spMk id="2" creationId="{10A612B1-7C00-1EE1-8236-B5F4FB2ADBB7}"/>
          </ac:spMkLst>
        </pc:spChg>
      </pc:sldChg>
      <pc:sldChg chg="addSp delSp modSp add mod ord">
        <pc:chgData name="X O" userId="938282eaacc923a1" providerId="LiveId" clId="{C4EDE9D6-2755-40AF-BF60-A99C8936DAA8}" dt="2024-06-19T21:45:47.344" v="3678" actId="20577"/>
        <pc:sldMkLst>
          <pc:docMk/>
          <pc:sldMk cId="1445543793" sldId="260"/>
        </pc:sldMkLst>
        <pc:spChg chg="add del mod">
          <ac:chgData name="X O" userId="938282eaacc923a1" providerId="LiveId" clId="{C4EDE9D6-2755-40AF-BF60-A99C8936DAA8}" dt="2024-06-18T20:13:42.629" v="9" actId="478"/>
          <ac:spMkLst>
            <pc:docMk/>
            <pc:sldMk cId="1445543793" sldId="260"/>
            <ac:spMk id="4" creationId="{4FF5191C-7FD9-1B71-39B1-BB5E9C674AFD}"/>
          </ac:spMkLst>
        </pc:spChg>
        <pc:spChg chg="add del mod">
          <ac:chgData name="X O" userId="938282eaacc923a1" providerId="LiveId" clId="{C4EDE9D6-2755-40AF-BF60-A99C8936DAA8}" dt="2024-06-18T20:13:37.714" v="8" actId="478"/>
          <ac:spMkLst>
            <pc:docMk/>
            <pc:sldMk cId="1445543793" sldId="260"/>
            <ac:spMk id="6" creationId="{F1A2A47E-5796-9884-E8ED-2F01661E099B}"/>
          </ac:spMkLst>
        </pc:spChg>
        <pc:spChg chg="add del mod">
          <ac:chgData name="X O" userId="938282eaacc923a1" providerId="LiveId" clId="{C4EDE9D6-2755-40AF-BF60-A99C8936DAA8}" dt="2024-06-18T20:13:37.714" v="8" actId="478"/>
          <ac:spMkLst>
            <pc:docMk/>
            <pc:sldMk cId="1445543793" sldId="260"/>
            <ac:spMk id="7" creationId="{255AD4B0-1B84-CD88-2D0A-D9C1345D0420}"/>
          </ac:spMkLst>
        </pc:spChg>
        <pc:spChg chg="add mod">
          <ac:chgData name="X O" userId="938282eaacc923a1" providerId="LiveId" clId="{C4EDE9D6-2755-40AF-BF60-A99C8936DAA8}" dt="2024-06-19T21:45:47.344" v="3678" actId="20577"/>
          <ac:spMkLst>
            <pc:docMk/>
            <pc:sldMk cId="1445543793" sldId="260"/>
            <ac:spMk id="8" creationId="{454DDA92-1B1B-2C0A-CBB2-F5B97952F647}"/>
          </ac:spMkLst>
        </pc:spChg>
        <pc:picChg chg="del">
          <ac:chgData name="X O" userId="938282eaacc923a1" providerId="LiveId" clId="{C4EDE9D6-2755-40AF-BF60-A99C8936DAA8}" dt="2024-06-18T20:13:18.796" v="6" actId="478"/>
          <ac:picMkLst>
            <pc:docMk/>
            <pc:sldMk cId="1445543793" sldId="260"/>
            <ac:picMk id="5" creationId="{B606B76A-D259-34D7-8FC4-47AADDBB96CE}"/>
          </ac:picMkLst>
        </pc:picChg>
      </pc:sldChg>
      <pc:sldChg chg="addSp modSp new del mod setBg">
        <pc:chgData name="X O" userId="938282eaacc923a1" providerId="LiveId" clId="{C4EDE9D6-2755-40AF-BF60-A99C8936DAA8}" dt="2024-06-18T20:12:57.081" v="4" actId="2696"/>
        <pc:sldMkLst>
          <pc:docMk/>
          <pc:sldMk cId="3093249944" sldId="260"/>
        </pc:sldMkLst>
        <pc:spChg chg="mod">
          <ac:chgData name="X O" userId="938282eaacc923a1" providerId="LiveId" clId="{C4EDE9D6-2755-40AF-BF60-A99C8936DAA8}" dt="2024-06-18T20:12:40.627" v="3" actId="26606"/>
          <ac:spMkLst>
            <pc:docMk/>
            <pc:sldMk cId="3093249944" sldId="260"/>
            <ac:spMk id="2" creationId="{36EE5EB2-3E32-A61E-96A3-F3DA5E99874C}"/>
          </ac:spMkLst>
        </pc:spChg>
        <pc:spChg chg="mod">
          <ac:chgData name="X O" userId="938282eaacc923a1" providerId="LiveId" clId="{C4EDE9D6-2755-40AF-BF60-A99C8936DAA8}" dt="2024-06-18T20:12:40.627" v="3" actId="26606"/>
          <ac:spMkLst>
            <pc:docMk/>
            <pc:sldMk cId="3093249944" sldId="260"/>
            <ac:spMk id="3" creationId="{E02C5E7B-9D07-C2CA-0E4F-3EC4F6673DA6}"/>
          </ac:spMkLst>
        </pc:spChg>
        <pc:spChg chg="add">
          <ac:chgData name="X O" userId="938282eaacc923a1" providerId="LiveId" clId="{C4EDE9D6-2755-40AF-BF60-A99C8936DAA8}" dt="2024-06-18T20:12:40.627" v="3" actId="26606"/>
          <ac:spMkLst>
            <pc:docMk/>
            <pc:sldMk cId="3093249944" sldId="260"/>
            <ac:spMk id="8" creationId="{C9A36457-A5F4-4103-A443-02581C09185B}"/>
          </ac:spMkLst>
        </pc:spChg>
        <pc:spChg chg="add">
          <ac:chgData name="X O" userId="938282eaacc923a1" providerId="LiveId" clId="{C4EDE9D6-2755-40AF-BF60-A99C8936DAA8}" dt="2024-06-18T20:12:40.627" v="3" actId="26606"/>
          <ac:spMkLst>
            <pc:docMk/>
            <pc:sldMk cId="3093249944" sldId="260"/>
            <ac:spMk id="10" creationId="{DC5FB7E8-B636-40FA-BE8D-48145C0F5C57}"/>
          </ac:spMkLst>
        </pc:spChg>
        <pc:spChg chg="add">
          <ac:chgData name="X O" userId="938282eaacc923a1" providerId="LiveId" clId="{C4EDE9D6-2755-40AF-BF60-A99C8936DAA8}" dt="2024-06-18T20:12:40.627" v="3" actId="26606"/>
          <ac:spMkLst>
            <pc:docMk/>
            <pc:sldMk cId="3093249944" sldId="260"/>
            <ac:spMk id="12" creationId="{142DCE2C-2863-46FA-9BE7-24365A24D9BA}"/>
          </ac:spMkLst>
        </pc:spChg>
      </pc:sldChg>
      <pc:sldChg chg="addSp delSp modSp add mod ord">
        <pc:chgData name="X O" userId="938282eaacc923a1" providerId="LiveId" clId="{C4EDE9D6-2755-40AF-BF60-A99C8936DAA8}" dt="2024-06-25T10:06:16.141" v="5010" actId="20577"/>
        <pc:sldMkLst>
          <pc:docMk/>
          <pc:sldMk cId="3182154925" sldId="261"/>
        </pc:sldMkLst>
        <pc:spChg chg="add mod">
          <ac:chgData name="X O" userId="938282eaacc923a1" providerId="LiveId" clId="{C4EDE9D6-2755-40AF-BF60-A99C8936DAA8}" dt="2024-06-25T10:06:16.141" v="5010" actId="20577"/>
          <ac:spMkLst>
            <pc:docMk/>
            <pc:sldMk cId="3182154925" sldId="261"/>
            <ac:spMk id="4" creationId="{52F84D72-0F28-7D66-1600-6B45423F0EEF}"/>
          </ac:spMkLst>
        </pc:spChg>
        <pc:spChg chg="del">
          <ac:chgData name="X O" userId="938282eaacc923a1" providerId="LiveId" clId="{C4EDE9D6-2755-40AF-BF60-A99C8936DAA8}" dt="2024-06-18T20:14:22.762" v="17" actId="478"/>
          <ac:spMkLst>
            <pc:docMk/>
            <pc:sldMk cId="3182154925" sldId="261"/>
            <ac:spMk id="8" creationId="{454DDA92-1B1B-2C0A-CBB2-F5B97952F647}"/>
          </ac:spMkLst>
        </pc:spChg>
      </pc:sldChg>
      <pc:sldChg chg="addSp delSp modSp add mod ord">
        <pc:chgData name="X O" userId="938282eaacc923a1" providerId="LiveId" clId="{C4EDE9D6-2755-40AF-BF60-A99C8936DAA8}" dt="2024-06-19T21:47:27.885" v="3682"/>
        <pc:sldMkLst>
          <pc:docMk/>
          <pc:sldMk cId="437459662" sldId="262"/>
        </pc:sldMkLst>
        <pc:spChg chg="add del mod">
          <ac:chgData name="X O" userId="938282eaacc923a1" providerId="LiveId" clId="{C4EDE9D6-2755-40AF-BF60-A99C8936DAA8}" dt="2024-06-18T20:28:36.230" v="39" actId="478"/>
          <ac:spMkLst>
            <pc:docMk/>
            <pc:sldMk cId="437459662" sldId="262"/>
            <ac:spMk id="4" creationId="{D0BAED1E-2AC1-1F87-60A3-2E28D2BCBDE9}"/>
          </ac:spMkLst>
        </pc:spChg>
        <pc:spChg chg="add mod">
          <ac:chgData name="X O" userId="938282eaacc923a1" providerId="LiveId" clId="{C4EDE9D6-2755-40AF-BF60-A99C8936DAA8}" dt="2024-06-18T20:34:19.489" v="168" actId="20577"/>
          <ac:spMkLst>
            <pc:docMk/>
            <pc:sldMk cId="437459662" sldId="262"/>
            <ac:spMk id="9" creationId="{2DEB979E-FF12-2DB8-3AEB-AFEA6BCEA429}"/>
          </ac:spMkLst>
        </pc:spChg>
        <pc:grpChg chg="add del mod">
          <ac:chgData name="X O" userId="938282eaacc923a1" providerId="LiveId" clId="{C4EDE9D6-2755-40AF-BF60-A99C8936DAA8}" dt="2024-06-18T20:39:06.800" v="210"/>
          <ac:grpSpMkLst>
            <pc:docMk/>
            <pc:sldMk cId="437459662" sldId="262"/>
            <ac:grpSpMk id="19" creationId="{B479F56B-AE14-9B7A-0D19-7EA80A472F17}"/>
          </ac:grpSpMkLst>
        </pc:grpChg>
        <pc:grpChg chg="add del mod">
          <ac:chgData name="X O" userId="938282eaacc923a1" providerId="LiveId" clId="{C4EDE9D6-2755-40AF-BF60-A99C8936DAA8}" dt="2024-06-18T20:39:06.457" v="208"/>
          <ac:grpSpMkLst>
            <pc:docMk/>
            <pc:sldMk cId="437459662" sldId="262"/>
            <ac:grpSpMk id="21" creationId="{17975BEE-3084-8D8A-A77E-67FF97C8ECF3}"/>
          </ac:grpSpMkLst>
        </pc:grpChg>
        <pc:grpChg chg="mod">
          <ac:chgData name="X O" userId="938282eaacc923a1" providerId="LiveId" clId="{C4EDE9D6-2755-40AF-BF60-A99C8936DAA8}" dt="2024-06-18T20:39:04.836" v="203"/>
          <ac:grpSpMkLst>
            <pc:docMk/>
            <pc:sldMk cId="437459662" sldId="262"/>
            <ac:grpSpMk id="27" creationId="{E0A0AE53-6BF2-3137-9C92-1F96D8B3A101}"/>
          </ac:grpSpMkLst>
        </pc:grpChg>
        <pc:grpChg chg="mod">
          <ac:chgData name="X O" userId="938282eaacc923a1" providerId="LiveId" clId="{C4EDE9D6-2755-40AF-BF60-A99C8936DAA8}" dt="2024-06-18T20:39:16.881" v="214"/>
          <ac:grpSpMkLst>
            <pc:docMk/>
            <pc:sldMk cId="437459662" sldId="262"/>
            <ac:grpSpMk id="34" creationId="{806358F3-89C4-F7C8-0EAA-0EFD7F6BEFE1}"/>
          </ac:grpSpMkLst>
        </pc:grpChg>
        <pc:picChg chg="del">
          <ac:chgData name="X O" userId="938282eaacc923a1" providerId="LiveId" clId="{C4EDE9D6-2755-40AF-BF60-A99C8936DAA8}" dt="2024-06-18T20:28:22.080" v="35" actId="478"/>
          <ac:picMkLst>
            <pc:docMk/>
            <pc:sldMk cId="437459662" sldId="262"/>
            <ac:picMk id="5" creationId="{B606B76A-D259-34D7-8FC4-47AADDBB96CE}"/>
          </ac:picMkLst>
        </pc:picChg>
        <pc:picChg chg="add mod">
          <ac:chgData name="X O" userId="938282eaacc923a1" providerId="LiveId" clId="{C4EDE9D6-2755-40AF-BF60-A99C8936DAA8}" dt="2024-06-18T20:28:32.790" v="38" actId="1076"/>
          <ac:picMkLst>
            <pc:docMk/>
            <pc:sldMk cId="437459662" sldId="262"/>
            <ac:picMk id="7" creationId="{B818314F-7BA1-F926-4FA5-31FF064E7044}"/>
          </ac:picMkLst>
        </pc:picChg>
        <pc:inkChg chg="add del">
          <ac:chgData name="X O" userId="938282eaacc923a1" providerId="LiveId" clId="{C4EDE9D6-2755-40AF-BF60-A99C8936DAA8}" dt="2024-06-18T20:35:01.050" v="170" actId="9405"/>
          <ac:inkMkLst>
            <pc:docMk/>
            <pc:sldMk cId="437459662" sldId="262"/>
            <ac:inkMk id="10" creationId="{05C30703-BCF7-72B5-77E5-31A662D502CC}"/>
          </ac:inkMkLst>
        </pc:inkChg>
        <pc:inkChg chg="add del">
          <ac:chgData name="X O" userId="938282eaacc923a1" providerId="LiveId" clId="{C4EDE9D6-2755-40AF-BF60-A99C8936DAA8}" dt="2024-06-18T20:35:08.517" v="172" actId="9405"/>
          <ac:inkMkLst>
            <pc:docMk/>
            <pc:sldMk cId="437459662" sldId="262"/>
            <ac:inkMk id="11" creationId="{8BFD1FA3-E5E3-EE57-E049-9DAC051E55FB}"/>
          </ac:inkMkLst>
        </pc:inkChg>
        <pc:inkChg chg="add">
          <ac:chgData name="X O" userId="938282eaacc923a1" providerId="LiveId" clId="{C4EDE9D6-2755-40AF-BF60-A99C8936DAA8}" dt="2024-06-18T20:35:11.475" v="173" actId="9405"/>
          <ac:inkMkLst>
            <pc:docMk/>
            <pc:sldMk cId="437459662" sldId="262"/>
            <ac:inkMk id="12" creationId="{D523A9BF-C273-A8B5-6337-263E8DD3F4D8}"/>
          </ac:inkMkLst>
        </pc:inkChg>
        <pc:inkChg chg="add del">
          <ac:chgData name="X O" userId="938282eaacc923a1" providerId="LiveId" clId="{C4EDE9D6-2755-40AF-BF60-A99C8936DAA8}" dt="2024-06-18T20:39:02.994" v="198" actId="478"/>
          <ac:inkMkLst>
            <pc:docMk/>
            <pc:sldMk cId="437459662" sldId="262"/>
            <ac:inkMk id="13" creationId="{72977B6B-0302-D674-963A-0D05264D47A6}"/>
          </ac:inkMkLst>
        </pc:inkChg>
        <pc:inkChg chg="add del">
          <ac:chgData name="X O" userId="938282eaacc923a1" providerId="LiveId" clId="{C4EDE9D6-2755-40AF-BF60-A99C8936DAA8}" dt="2024-06-18T20:39:03.952" v="199" actId="478"/>
          <ac:inkMkLst>
            <pc:docMk/>
            <pc:sldMk cId="437459662" sldId="262"/>
            <ac:inkMk id="14" creationId="{C9B94F73-925A-9AB5-C4BE-75FBAEF4F0EA}"/>
          </ac:inkMkLst>
        </pc:inkChg>
        <pc:inkChg chg="add del">
          <ac:chgData name="X O" userId="938282eaacc923a1" providerId="LiveId" clId="{C4EDE9D6-2755-40AF-BF60-A99C8936DAA8}" dt="2024-06-18T20:35:29.913" v="179" actId="9405"/>
          <ac:inkMkLst>
            <pc:docMk/>
            <pc:sldMk cId="437459662" sldId="262"/>
            <ac:inkMk id="15" creationId="{9EFD79D4-8D1C-B495-8EED-5E1DABF04EEF}"/>
          </ac:inkMkLst>
        </pc:inkChg>
        <pc:inkChg chg="add del">
          <ac:chgData name="X O" userId="938282eaacc923a1" providerId="LiveId" clId="{C4EDE9D6-2755-40AF-BF60-A99C8936DAA8}" dt="2024-06-18T20:35:29.601" v="178" actId="9405"/>
          <ac:inkMkLst>
            <pc:docMk/>
            <pc:sldMk cId="437459662" sldId="262"/>
            <ac:inkMk id="16" creationId="{F5498583-A67E-EB6B-F80E-5CFDDAD9C075}"/>
          </ac:inkMkLst>
        </pc:inkChg>
        <pc:inkChg chg="add del mod">
          <ac:chgData name="X O" userId="938282eaacc923a1" providerId="LiveId" clId="{C4EDE9D6-2755-40AF-BF60-A99C8936DAA8}" dt="2024-06-18T20:39:07.180" v="211" actId="9405"/>
          <ac:inkMkLst>
            <pc:docMk/>
            <pc:sldMk cId="437459662" sldId="262"/>
            <ac:inkMk id="17" creationId="{B248CA86-F9A6-23F4-9DA1-0A432366D255}"/>
          </ac:inkMkLst>
        </pc:inkChg>
        <pc:inkChg chg="add del mod">
          <ac:chgData name="X O" userId="938282eaacc923a1" providerId="LiveId" clId="{C4EDE9D6-2755-40AF-BF60-A99C8936DAA8}" dt="2024-06-18T20:39:06.800" v="210"/>
          <ac:inkMkLst>
            <pc:docMk/>
            <pc:sldMk cId="437459662" sldId="262"/>
            <ac:inkMk id="18" creationId="{8B0B51F8-BC7C-72A5-F8BA-0053A7827CB7}"/>
          </ac:inkMkLst>
        </pc:inkChg>
        <pc:inkChg chg="add del mod">
          <ac:chgData name="X O" userId="938282eaacc923a1" providerId="LiveId" clId="{C4EDE9D6-2755-40AF-BF60-A99C8936DAA8}" dt="2024-06-18T20:39:06.457" v="208"/>
          <ac:inkMkLst>
            <pc:docMk/>
            <pc:sldMk cId="437459662" sldId="262"/>
            <ac:inkMk id="20" creationId="{CA3A3103-4B01-8D5C-9197-E94011DD3E37}"/>
          </ac:inkMkLst>
        </pc:inkChg>
        <pc:inkChg chg="add del">
          <ac:chgData name="X O" userId="938282eaacc923a1" providerId="LiveId" clId="{C4EDE9D6-2755-40AF-BF60-A99C8936DAA8}" dt="2024-06-18T20:39:06.083" v="206" actId="9405"/>
          <ac:inkMkLst>
            <pc:docMk/>
            <pc:sldMk cId="437459662" sldId="262"/>
            <ac:inkMk id="22" creationId="{E94D8E7C-E777-3770-1506-9056ADF9EB2F}"/>
          </ac:inkMkLst>
        </pc:inkChg>
        <pc:inkChg chg="add del">
          <ac:chgData name="X O" userId="938282eaacc923a1" providerId="LiveId" clId="{C4EDE9D6-2755-40AF-BF60-A99C8936DAA8}" dt="2024-06-18T20:39:05.631" v="205" actId="9405"/>
          <ac:inkMkLst>
            <pc:docMk/>
            <pc:sldMk cId="437459662" sldId="262"/>
            <ac:inkMk id="23" creationId="{38B4441E-4BA0-767F-A6FA-4A0C799EC2EE}"/>
          </ac:inkMkLst>
        </pc:inkChg>
        <pc:inkChg chg="add del mod">
          <ac:chgData name="X O" userId="938282eaacc923a1" providerId="LiveId" clId="{C4EDE9D6-2755-40AF-BF60-A99C8936DAA8}" dt="2024-06-18T20:39:05.109" v="204" actId="9405"/>
          <ac:inkMkLst>
            <pc:docMk/>
            <pc:sldMk cId="437459662" sldId="262"/>
            <ac:inkMk id="24" creationId="{A64AD4FA-FD48-6C8F-DC56-22B096855F55}"/>
          </ac:inkMkLst>
        </pc:inkChg>
        <pc:inkChg chg="add del mod">
          <ac:chgData name="X O" userId="938282eaacc923a1" providerId="LiveId" clId="{C4EDE9D6-2755-40AF-BF60-A99C8936DAA8}" dt="2024-06-18T20:39:04.836" v="203"/>
          <ac:inkMkLst>
            <pc:docMk/>
            <pc:sldMk cId="437459662" sldId="262"/>
            <ac:inkMk id="25" creationId="{81C82A6E-0463-BB6F-51E8-FC256152F869}"/>
          </ac:inkMkLst>
        </pc:inkChg>
        <pc:inkChg chg="add del">
          <ac:chgData name="X O" userId="938282eaacc923a1" providerId="LiveId" clId="{C4EDE9D6-2755-40AF-BF60-A99C8936DAA8}" dt="2024-06-18T20:39:02.749" v="197" actId="9405"/>
          <ac:inkMkLst>
            <pc:docMk/>
            <pc:sldMk cId="437459662" sldId="262"/>
            <ac:inkMk id="29" creationId="{7E033F00-97B3-A50A-EC88-37CC08650E85}"/>
          </ac:inkMkLst>
        </pc:inkChg>
        <pc:inkChg chg="add del">
          <ac:chgData name="X O" userId="938282eaacc923a1" providerId="LiveId" clId="{C4EDE9D6-2755-40AF-BF60-A99C8936DAA8}" dt="2024-06-18T20:39:02.411" v="196" actId="9405"/>
          <ac:inkMkLst>
            <pc:docMk/>
            <pc:sldMk cId="437459662" sldId="262"/>
            <ac:inkMk id="31" creationId="{D7CB8ED8-1D9B-3424-B54C-B873BF78BEB8}"/>
          </ac:inkMkLst>
        </pc:inkChg>
        <pc:inkChg chg="add mod">
          <ac:chgData name="X O" userId="938282eaacc923a1" providerId="LiveId" clId="{C4EDE9D6-2755-40AF-BF60-A99C8936DAA8}" dt="2024-06-18T20:39:16.881" v="214"/>
          <ac:inkMkLst>
            <pc:docMk/>
            <pc:sldMk cId="437459662" sldId="262"/>
            <ac:inkMk id="32" creationId="{D764C91E-2E3F-0152-2385-74278208B312}"/>
          </ac:inkMkLst>
        </pc:inkChg>
        <pc:inkChg chg="add mod">
          <ac:chgData name="X O" userId="938282eaacc923a1" providerId="LiveId" clId="{C4EDE9D6-2755-40AF-BF60-A99C8936DAA8}" dt="2024-06-18T20:39:16.881" v="214"/>
          <ac:inkMkLst>
            <pc:docMk/>
            <pc:sldMk cId="437459662" sldId="262"/>
            <ac:inkMk id="33" creationId="{2A3FA7A9-B910-9D43-EEE1-A4DA77A54E15}"/>
          </ac:inkMkLst>
        </pc:inkChg>
        <pc:inkChg chg="add del">
          <ac:chgData name="X O" userId="938282eaacc923a1" providerId="LiveId" clId="{C4EDE9D6-2755-40AF-BF60-A99C8936DAA8}" dt="2024-06-18T20:47:44.316" v="216" actId="9405"/>
          <ac:inkMkLst>
            <pc:docMk/>
            <pc:sldMk cId="437459662" sldId="262"/>
            <ac:inkMk id="35" creationId="{837F4183-E879-846C-0BDA-0C6812211F70}"/>
          </ac:inkMkLst>
        </pc:inkChg>
      </pc:sldChg>
      <pc:sldChg chg="modSp mod">
        <pc:chgData name="X O" userId="938282eaacc923a1" providerId="LiveId" clId="{C4EDE9D6-2755-40AF-BF60-A99C8936DAA8}" dt="2024-06-25T10:19:43.435" v="5137" actId="20577"/>
        <pc:sldMkLst>
          <pc:docMk/>
          <pc:sldMk cId="1786589690" sldId="263"/>
        </pc:sldMkLst>
        <pc:spChg chg="mod">
          <ac:chgData name="X O" userId="938282eaacc923a1" providerId="LiveId" clId="{C4EDE9D6-2755-40AF-BF60-A99C8936DAA8}" dt="2024-06-25T10:19:43.435" v="5137" actId="20577"/>
          <ac:spMkLst>
            <pc:docMk/>
            <pc:sldMk cId="1786589690" sldId="263"/>
            <ac:spMk id="17" creationId="{D8E7269D-C4E4-41C4-8E51-11A637371C4E}"/>
          </ac:spMkLst>
        </pc:spChg>
      </pc:sldChg>
      <pc:sldChg chg="addSp delSp modSp add del mod">
        <pc:chgData name="X O" userId="938282eaacc923a1" providerId="LiveId" clId="{C4EDE9D6-2755-40AF-BF60-A99C8936DAA8}" dt="2024-06-20T16:55:37.523" v="3691" actId="2696"/>
        <pc:sldMkLst>
          <pc:docMk/>
          <pc:sldMk cId="3860220593" sldId="263"/>
        </pc:sldMkLst>
        <pc:spChg chg="add del mod">
          <ac:chgData name="X O" userId="938282eaacc923a1" providerId="LiveId" clId="{C4EDE9D6-2755-40AF-BF60-A99C8936DAA8}" dt="2024-06-18T20:56:57.307" v="425" actId="478"/>
          <ac:spMkLst>
            <pc:docMk/>
            <pc:sldMk cId="3860220593" sldId="263"/>
            <ac:spMk id="3" creationId="{D9944487-2694-3157-0A27-FC3AE7FA3B0F}"/>
          </ac:spMkLst>
        </pc:spChg>
        <pc:spChg chg="add del mod">
          <ac:chgData name="X O" userId="938282eaacc923a1" providerId="LiveId" clId="{C4EDE9D6-2755-40AF-BF60-A99C8936DAA8}" dt="2024-06-19T21:42:18.727" v="3634" actId="478"/>
          <ac:spMkLst>
            <pc:docMk/>
            <pc:sldMk cId="3860220593" sldId="263"/>
            <ac:spMk id="4" creationId="{6FB7745D-3625-0698-A3D0-FE710CAE7F7B}"/>
          </ac:spMkLst>
        </pc:spChg>
        <pc:spChg chg="del mod">
          <ac:chgData name="X O" userId="938282eaacc923a1" providerId="LiveId" clId="{C4EDE9D6-2755-40AF-BF60-A99C8936DAA8}" dt="2024-06-18T20:56:29.182" v="418" actId="478"/>
          <ac:spMkLst>
            <pc:docMk/>
            <pc:sldMk cId="3860220593" sldId="263"/>
            <ac:spMk id="9" creationId="{2DEB979E-FF12-2DB8-3AEB-AFEA6BCEA429}"/>
          </ac:spMkLst>
        </pc:spChg>
        <pc:grpChg chg="del">
          <ac:chgData name="X O" userId="938282eaacc923a1" providerId="LiveId" clId="{C4EDE9D6-2755-40AF-BF60-A99C8936DAA8}" dt="2024-06-18T20:56:33.914" v="420" actId="478"/>
          <ac:grpSpMkLst>
            <pc:docMk/>
            <pc:sldMk cId="3860220593" sldId="263"/>
            <ac:grpSpMk id="34" creationId="{806358F3-89C4-F7C8-0EAA-0EFD7F6BEFE1}"/>
          </ac:grpSpMkLst>
        </pc:grpChg>
        <pc:picChg chg="add mod">
          <ac:chgData name="X O" userId="938282eaacc923a1" providerId="LiveId" clId="{C4EDE9D6-2755-40AF-BF60-A99C8936DAA8}" dt="2024-06-18T21:04:19.919" v="594" actId="14100"/>
          <ac:picMkLst>
            <pc:docMk/>
            <pc:sldMk cId="3860220593" sldId="263"/>
            <ac:picMk id="6" creationId="{E28D658B-9E3F-798E-C504-6618BC69F9C4}"/>
          </ac:picMkLst>
        </pc:picChg>
        <pc:picChg chg="del">
          <ac:chgData name="X O" userId="938282eaacc923a1" providerId="LiveId" clId="{C4EDE9D6-2755-40AF-BF60-A99C8936DAA8}" dt="2024-06-18T20:56:26.077" v="416" actId="478"/>
          <ac:picMkLst>
            <pc:docMk/>
            <pc:sldMk cId="3860220593" sldId="263"/>
            <ac:picMk id="7" creationId="{B818314F-7BA1-F926-4FA5-31FF064E7044}"/>
          </ac:picMkLst>
        </pc:picChg>
        <pc:picChg chg="add mod">
          <ac:chgData name="X O" userId="938282eaacc923a1" providerId="LiveId" clId="{C4EDE9D6-2755-40AF-BF60-A99C8936DAA8}" dt="2024-06-19T21:42:21.988" v="3635" actId="1076"/>
          <ac:picMkLst>
            <pc:docMk/>
            <pc:sldMk cId="3860220593" sldId="263"/>
            <ac:picMk id="10" creationId="{BBDD761E-20BC-6A72-F205-ADF1BCC84FA6}"/>
          </ac:picMkLst>
        </pc:picChg>
        <pc:inkChg chg="del">
          <ac:chgData name="X O" userId="938282eaacc923a1" providerId="LiveId" clId="{C4EDE9D6-2755-40AF-BF60-A99C8936DAA8}" dt="2024-06-18T20:56:35.904" v="422" actId="478"/>
          <ac:inkMkLst>
            <pc:docMk/>
            <pc:sldMk cId="3860220593" sldId="263"/>
            <ac:inkMk id="12" creationId="{D523A9BF-C273-A8B5-6337-263E8DD3F4D8}"/>
          </ac:inkMkLst>
        </pc:inkChg>
        <pc:inkChg chg="del">
          <ac:chgData name="X O" userId="938282eaacc923a1" providerId="LiveId" clId="{C4EDE9D6-2755-40AF-BF60-A99C8936DAA8}" dt="2024-06-18T20:56:34.860" v="421" actId="478"/>
          <ac:inkMkLst>
            <pc:docMk/>
            <pc:sldMk cId="3860220593" sldId="263"/>
            <ac:inkMk id="13" creationId="{72977B6B-0302-D674-963A-0D05264D47A6}"/>
          </ac:inkMkLst>
        </pc:inkChg>
        <pc:inkChg chg="del">
          <ac:chgData name="X O" userId="938282eaacc923a1" providerId="LiveId" clId="{C4EDE9D6-2755-40AF-BF60-A99C8936DAA8}" dt="2024-06-18T20:56:31.577" v="419" actId="478"/>
          <ac:inkMkLst>
            <pc:docMk/>
            <pc:sldMk cId="3860220593" sldId="263"/>
            <ac:inkMk id="14" creationId="{C9B94F73-925A-9AB5-C4BE-75FBAEF4F0EA}"/>
          </ac:inkMkLst>
        </pc:inkChg>
      </pc:sldChg>
      <pc:sldChg chg="modSp add mod ord">
        <pc:chgData name="X O" userId="938282eaacc923a1" providerId="LiveId" clId="{C4EDE9D6-2755-40AF-BF60-A99C8936DAA8}" dt="2024-06-25T10:31:31.123" v="5171" actId="13926"/>
        <pc:sldMkLst>
          <pc:docMk/>
          <pc:sldMk cId="673996596" sldId="264"/>
        </pc:sldMkLst>
        <pc:spChg chg="mod">
          <ac:chgData name="X O" userId="938282eaacc923a1" providerId="LiveId" clId="{C4EDE9D6-2755-40AF-BF60-A99C8936DAA8}" dt="2024-06-25T10:31:31.123" v="5171" actId="13926"/>
          <ac:spMkLst>
            <pc:docMk/>
            <pc:sldMk cId="673996596" sldId="264"/>
            <ac:spMk id="4" creationId="{52F84D72-0F28-7D66-1600-6B45423F0EEF}"/>
          </ac:spMkLst>
        </pc:spChg>
      </pc:sldChg>
      <pc:sldChg chg="addSp delSp modSp add mod ord">
        <pc:chgData name="X O" userId="938282eaacc923a1" providerId="LiveId" clId="{C4EDE9D6-2755-40AF-BF60-A99C8936DAA8}" dt="2024-06-25T10:20:39.680" v="5166" actId="1076"/>
        <pc:sldMkLst>
          <pc:docMk/>
          <pc:sldMk cId="1522451371" sldId="265"/>
        </pc:sldMkLst>
        <pc:spChg chg="mod">
          <ac:chgData name="X O" userId="938282eaacc923a1" providerId="LiveId" clId="{C4EDE9D6-2755-40AF-BF60-A99C8936DAA8}" dt="2024-06-25T10:20:39.680" v="5166" actId="1076"/>
          <ac:spMkLst>
            <pc:docMk/>
            <pc:sldMk cId="1522451371" sldId="265"/>
            <ac:spMk id="3" creationId="{CF52D2F9-706D-3519-88BC-4FAFDC53144B}"/>
          </ac:spMkLst>
        </pc:spChg>
        <pc:spChg chg="del">
          <ac:chgData name="X O" userId="938282eaacc923a1" providerId="LiveId" clId="{C4EDE9D6-2755-40AF-BF60-A99C8936DAA8}" dt="2024-06-18T21:18:55.204" v="1113" actId="478"/>
          <ac:spMkLst>
            <pc:docMk/>
            <pc:sldMk cId="1522451371" sldId="265"/>
            <ac:spMk id="4" creationId="{6FB7745D-3625-0698-A3D0-FE710CAE7F7B}"/>
          </ac:spMkLst>
        </pc:spChg>
        <pc:spChg chg="add del mod">
          <ac:chgData name="X O" userId="938282eaacc923a1" providerId="LiveId" clId="{C4EDE9D6-2755-40AF-BF60-A99C8936DAA8}" dt="2024-06-18T21:18:59.387" v="1115" actId="478"/>
          <ac:spMkLst>
            <pc:docMk/>
            <pc:sldMk cId="1522451371" sldId="265"/>
            <ac:spMk id="5" creationId="{A7131CBF-670C-EA4F-800D-EE9CD6A8F5E7}"/>
          </ac:spMkLst>
        </pc:spChg>
        <pc:spChg chg="add mod">
          <ac:chgData name="X O" userId="938282eaacc923a1" providerId="LiveId" clId="{C4EDE9D6-2755-40AF-BF60-A99C8936DAA8}" dt="2024-06-18T21:19:59.237" v="1130" actId="20577"/>
          <ac:spMkLst>
            <pc:docMk/>
            <pc:sldMk cId="1522451371" sldId="265"/>
            <ac:spMk id="12" creationId="{3F51BB18-1D53-EF48-F394-85754BD281A5}"/>
          </ac:spMkLst>
        </pc:spChg>
        <pc:grpChg chg="mod">
          <ac:chgData name="X O" userId="938282eaacc923a1" providerId="LiveId" clId="{C4EDE9D6-2755-40AF-BF60-A99C8936DAA8}" dt="2024-06-18T21:19:36.517" v="1122"/>
          <ac:grpSpMkLst>
            <pc:docMk/>
            <pc:sldMk cId="1522451371" sldId="265"/>
            <ac:grpSpMk id="11" creationId="{9B05FB91-1BCB-A511-2E7C-22C34F590780}"/>
          </ac:grpSpMkLst>
        </pc:grpChg>
        <pc:picChg chg="del">
          <ac:chgData name="X O" userId="938282eaacc923a1" providerId="LiveId" clId="{C4EDE9D6-2755-40AF-BF60-A99C8936DAA8}" dt="2024-06-18T21:18:58.066" v="1114" actId="478"/>
          <ac:picMkLst>
            <pc:docMk/>
            <pc:sldMk cId="1522451371" sldId="265"/>
            <ac:picMk id="6" creationId="{E28D658B-9E3F-798E-C504-6618BC69F9C4}"/>
          </ac:picMkLst>
        </pc:picChg>
        <pc:picChg chg="add mod">
          <ac:chgData name="X O" userId="938282eaacc923a1" providerId="LiveId" clId="{C4EDE9D6-2755-40AF-BF60-A99C8936DAA8}" dt="2024-06-18T21:19:11.580" v="1119" actId="1076"/>
          <ac:picMkLst>
            <pc:docMk/>
            <pc:sldMk cId="1522451371" sldId="265"/>
            <ac:picMk id="8" creationId="{639893C4-ABE6-BA5C-D393-D8DF047D206C}"/>
          </ac:picMkLst>
        </pc:picChg>
        <pc:inkChg chg="add mod">
          <ac:chgData name="X O" userId="938282eaacc923a1" providerId="LiveId" clId="{C4EDE9D6-2755-40AF-BF60-A99C8936DAA8}" dt="2024-06-18T21:19:36.517" v="1122"/>
          <ac:inkMkLst>
            <pc:docMk/>
            <pc:sldMk cId="1522451371" sldId="265"/>
            <ac:inkMk id="9" creationId="{E2CFBAA1-E824-4620-E708-13E258D79457}"/>
          </ac:inkMkLst>
        </pc:inkChg>
        <pc:inkChg chg="add mod">
          <ac:chgData name="X O" userId="938282eaacc923a1" providerId="LiveId" clId="{C4EDE9D6-2755-40AF-BF60-A99C8936DAA8}" dt="2024-06-18T21:19:36.517" v="1122"/>
          <ac:inkMkLst>
            <pc:docMk/>
            <pc:sldMk cId="1522451371" sldId="265"/>
            <ac:inkMk id="10" creationId="{7A88C1B0-8CDA-9D8F-7B2B-5334F9009B23}"/>
          </ac:inkMkLst>
        </pc:inkChg>
      </pc:sldChg>
      <pc:sldChg chg="modSp add mod ord">
        <pc:chgData name="X O" userId="938282eaacc923a1" providerId="LiveId" clId="{C4EDE9D6-2755-40AF-BF60-A99C8936DAA8}" dt="2024-06-21T08:36:07.272" v="4290" actId="20577"/>
        <pc:sldMkLst>
          <pc:docMk/>
          <pc:sldMk cId="2097536051" sldId="266"/>
        </pc:sldMkLst>
        <pc:spChg chg="mod">
          <ac:chgData name="X O" userId="938282eaacc923a1" providerId="LiveId" clId="{C4EDE9D6-2755-40AF-BF60-A99C8936DAA8}" dt="2024-06-21T08:36:07.272" v="4290" actId="20577"/>
          <ac:spMkLst>
            <pc:docMk/>
            <pc:sldMk cId="2097536051" sldId="266"/>
            <ac:spMk id="8" creationId="{454DDA92-1B1B-2C0A-CBB2-F5B97952F647}"/>
          </ac:spMkLst>
        </pc:spChg>
      </pc:sldChg>
      <pc:sldChg chg="addSp delSp modSp add del mod">
        <pc:chgData name="X O" userId="938282eaacc923a1" providerId="LiveId" clId="{C4EDE9D6-2755-40AF-BF60-A99C8936DAA8}" dt="2024-06-18T21:35:58.982" v="1464" actId="2696"/>
        <pc:sldMkLst>
          <pc:docMk/>
          <pc:sldMk cId="3002961102" sldId="267"/>
        </pc:sldMkLst>
        <pc:spChg chg="mod">
          <ac:chgData name="X O" userId="938282eaacc923a1" providerId="LiveId" clId="{C4EDE9D6-2755-40AF-BF60-A99C8936DAA8}" dt="2024-06-18T21:32:26.314" v="1446" actId="14100"/>
          <ac:spMkLst>
            <pc:docMk/>
            <pc:sldMk cId="3002961102" sldId="267"/>
            <ac:spMk id="4" creationId="{6FB7745D-3625-0698-A3D0-FE710CAE7F7B}"/>
          </ac:spMkLst>
        </pc:spChg>
        <pc:spChg chg="add del mod">
          <ac:chgData name="X O" userId="938282eaacc923a1" providerId="LiveId" clId="{C4EDE9D6-2755-40AF-BF60-A99C8936DAA8}" dt="2024-06-18T21:31:14.806" v="1407" actId="478"/>
          <ac:spMkLst>
            <pc:docMk/>
            <pc:sldMk cId="3002961102" sldId="267"/>
            <ac:spMk id="5" creationId="{39467F10-D721-2F7C-8929-15CCFCD52CD9}"/>
          </ac:spMkLst>
        </pc:spChg>
        <pc:picChg chg="del">
          <ac:chgData name="X O" userId="938282eaacc923a1" providerId="LiveId" clId="{C4EDE9D6-2755-40AF-BF60-A99C8936DAA8}" dt="2024-06-18T21:31:09.763" v="1404" actId="478"/>
          <ac:picMkLst>
            <pc:docMk/>
            <pc:sldMk cId="3002961102" sldId="267"/>
            <ac:picMk id="6" creationId="{E28D658B-9E3F-798E-C504-6618BC69F9C4}"/>
          </ac:picMkLst>
        </pc:picChg>
        <pc:picChg chg="add mod">
          <ac:chgData name="X O" userId="938282eaacc923a1" providerId="LiveId" clId="{C4EDE9D6-2755-40AF-BF60-A99C8936DAA8}" dt="2024-06-18T21:32:40.683" v="1450" actId="1076"/>
          <ac:picMkLst>
            <pc:docMk/>
            <pc:sldMk cId="3002961102" sldId="267"/>
            <ac:picMk id="8" creationId="{A80D0309-779E-B0B2-584A-C380A6311DA5}"/>
          </ac:picMkLst>
        </pc:picChg>
        <pc:picChg chg="del">
          <ac:chgData name="X O" userId="938282eaacc923a1" providerId="LiveId" clId="{C4EDE9D6-2755-40AF-BF60-A99C8936DAA8}" dt="2024-06-18T21:31:08.970" v="1403" actId="478"/>
          <ac:picMkLst>
            <pc:docMk/>
            <pc:sldMk cId="3002961102" sldId="267"/>
            <ac:picMk id="10" creationId="{BBDD761E-20BC-6A72-F205-ADF1BCC84FA6}"/>
          </ac:picMkLst>
        </pc:picChg>
      </pc:sldChg>
      <pc:sldChg chg="addSp delSp modSp add del mod ord">
        <pc:chgData name="X O" userId="938282eaacc923a1" providerId="LiveId" clId="{C4EDE9D6-2755-40AF-BF60-A99C8936DAA8}" dt="2024-06-20T16:56:36.270" v="3694" actId="2696"/>
        <pc:sldMkLst>
          <pc:docMk/>
          <pc:sldMk cId="2415816593" sldId="268"/>
        </pc:sldMkLst>
        <pc:spChg chg="del">
          <ac:chgData name="X O" userId="938282eaacc923a1" providerId="LiveId" clId="{C4EDE9D6-2755-40AF-BF60-A99C8936DAA8}" dt="2024-06-19T21:21:34.252" v="3278" actId="478"/>
          <ac:spMkLst>
            <pc:docMk/>
            <pc:sldMk cId="2415816593" sldId="268"/>
            <ac:spMk id="4" creationId="{6FB7745D-3625-0698-A3D0-FE710CAE7F7B}"/>
          </ac:spMkLst>
        </pc:spChg>
        <pc:picChg chg="add del mod">
          <ac:chgData name="X O" userId="938282eaacc923a1" providerId="LiveId" clId="{C4EDE9D6-2755-40AF-BF60-A99C8936DAA8}" dt="2024-06-20T16:56:31.083" v="3692" actId="478"/>
          <ac:picMkLst>
            <pc:docMk/>
            <pc:sldMk cId="2415816593" sldId="268"/>
            <ac:picMk id="5" creationId="{BD06834F-13BC-3D10-3245-6F2856099CD7}"/>
          </ac:picMkLst>
        </pc:picChg>
        <pc:picChg chg="del mod">
          <ac:chgData name="X O" userId="938282eaacc923a1" providerId="LiveId" clId="{C4EDE9D6-2755-40AF-BF60-A99C8936DAA8}" dt="2024-06-20T16:56:33.126" v="3693" actId="21"/>
          <ac:picMkLst>
            <pc:docMk/>
            <pc:sldMk cId="2415816593" sldId="268"/>
            <ac:picMk id="8" creationId="{A80D0309-779E-B0B2-584A-C380A6311DA5}"/>
          </ac:picMkLst>
        </pc:picChg>
      </pc:sldChg>
      <pc:sldChg chg="addSp delSp modSp add mod ord">
        <pc:chgData name="X O" userId="938282eaacc923a1" providerId="LiveId" clId="{C4EDE9D6-2755-40AF-BF60-A99C8936DAA8}" dt="2024-06-25T10:20:07.864" v="5163" actId="1038"/>
        <pc:sldMkLst>
          <pc:docMk/>
          <pc:sldMk cId="3538716202" sldId="269"/>
        </pc:sldMkLst>
        <pc:spChg chg="mod">
          <ac:chgData name="X O" userId="938282eaacc923a1" providerId="LiveId" clId="{C4EDE9D6-2755-40AF-BF60-A99C8936DAA8}" dt="2024-06-25T10:20:07.864" v="5163" actId="1038"/>
          <ac:spMkLst>
            <pc:docMk/>
            <pc:sldMk cId="3538716202" sldId="269"/>
            <ac:spMk id="3" creationId="{EAF471D2-0151-56D5-38CB-4A3C54723AE2}"/>
          </ac:spMkLst>
        </pc:spChg>
        <pc:spChg chg="del">
          <ac:chgData name="X O" userId="938282eaacc923a1" providerId="LiveId" clId="{C4EDE9D6-2755-40AF-BF60-A99C8936DAA8}" dt="2024-06-18T21:35:43.326" v="1460" actId="478"/>
          <ac:spMkLst>
            <pc:docMk/>
            <pc:sldMk cId="3538716202" sldId="269"/>
            <ac:spMk id="4" creationId="{6FB7745D-3625-0698-A3D0-FE710CAE7F7B}"/>
          </ac:spMkLst>
        </pc:spChg>
        <pc:spChg chg="add mod">
          <ac:chgData name="X O" userId="938282eaacc923a1" providerId="LiveId" clId="{C4EDE9D6-2755-40AF-BF60-A99C8936DAA8}" dt="2024-06-20T17:50:25.853" v="4193" actId="20577"/>
          <ac:spMkLst>
            <pc:docMk/>
            <pc:sldMk cId="3538716202" sldId="269"/>
            <ac:spMk id="7" creationId="{51530B9D-B555-8FEE-1376-0B9AAB5E2780}"/>
          </ac:spMkLst>
        </pc:spChg>
        <pc:picChg chg="del">
          <ac:chgData name="X O" userId="938282eaacc923a1" providerId="LiveId" clId="{C4EDE9D6-2755-40AF-BF60-A99C8936DAA8}" dt="2024-06-18T21:35:39.738" v="1458" actId="478"/>
          <ac:picMkLst>
            <pc:docMk/>
            <pc:sldMk cId="3538716202" sldId="269"/>
            <ac:picMk id="5" creationId="{BD06834F-13BC-3D10-3245-6F2856099CD7}"/>
          </ac:picMkLst>
        </pc:picChg>
        <pc:picChg chg="add mod ord">
          <ac:chgData name="X O" userId="938282eaacc923a1" providerId="LiveId" clId="{C4EDE9D6-2755-40AF-BF60-A99C8936DAA8}" dt="2024-06-20T17:42:38.544" v="3873" actId="14100"/>
          <ac:picMkLst>
            <pc:docMk/>
            <pc:sldMk cId="3538716202" sldId="269"/>
            <ac:picMk id="6" creationId="{0F7347DD-DDF3-90CB-7678-CE9BFD3CF90D}"/>
          </ac:picMkLst>
        </pc:picChg>
        <pc:picChg chg="del">
          <ac:chgData name="X O" userId="938282eaacc923a1" providerId="LiveId" clId="{C4EDE9D6-2755-40AF-BF60-A99C8936DAA8}" dt="2024-06-18T21:35:40.648" v="1459" actId="478"/>
          <ac:picMkLst>
            <pc:docMk/>
            <pc:sldMk cId="3538716202" sldId="269"/>
            <ac:picMk id="8" creationId="{A80D0309-779E-B0B2-584A-C380A6311DA5}"/>
          </ac:picMkLst>
        </pc:picChg>
      </pc:sldChg>
      <pc:sldChg chg="addSp delSp modSp add mod">
        <pc:chgData name="X O" userId="938282eaacc923a1" providerId="LiveId" clId="{C4EDE9D6-2755-40AF-BF60-A99C8936DAA8}" dt="2024-06-25T09:54:25.273" v="4930" actId="113"/>
        <pc:sldMkLst>
          <pc:docMk/>
          <pc:sldMk cId="4072310121" sldId="270"/>
        </pc:sldMkLst>
        <pc:spChg chg="mod">
          <ac:chgData name="X O" userId="938282eaacc923a1" providerId="LiveId" clId="{C4EDE9D6-2755-40AF-BF60-A99C8936DAA8}" dt="2024-06-25T09:54:25.273" v="4930" actId="113"/>
          <ac:spMkLst>
            <pc:docMk/>
            <pc:sldMk cId="4072310121" sldId="270"/>
            <ac:spMk id="3" creationId="{DAD01D03-E158-27D9-BDF6-6641F0267AAF}"/>
          </ac:spMkLst>
        </pc:spChg>
        <pc:picChg chg="add del mod">
          <ac:chgData name="X O" userId="938282eaacc923a1" providerId="LiveId" clId="{C4EDE9D6-2755-40AF-BF60-A99C8936DAA8}" dt="2024-06-19T21:47:48.108" v="3683" actId="478"/>
          <ac:picMkLst>
            <pc:docMk/>
            <pc:sldMk cId="4072310121" sldId="270"/>
            <ac:picMk id="4" creationId="{DE811147-E83E-DAAD-DC14-B955BB1FBBE2}"/>
          </ac:picMkLst>
        </pc:picChg>
        <pc:picChg chg="del">
          <ac:chgData name="X O" userId="938282eaacc923a1" providerId="LiveId" clId="{C4EDE9D6-2755-40AF-BF60-A99C8936DAA8}" dt="2024-06-18T21:36:53.627" v="1466" actId="478"/>
          <ac:picMkLst>
            <pc:docMk/>
            <pc:sldMk cId="4072310121" sldId="270"/>
            <ac:picMk id="6" creationId="{0F7347DD-DDF3-90CB-7678-CE9BFD3CF90D}"/>
          </ac:picMkLst>
        </pc:picChg>
        <pc:picChg chg="add del mod">
          <ac:chgData name="X O" userId="938282eaacc923a1" providerId="LiveId" clId="{C4EDE9D6-2755-40AF-BF60-A99C8936DAA8}" dt="2024-06-19T21:22:32.040" v="3290" actId="21"/>
          <ac:picMkLst>
            <pc:docMk/>
            <pc:sldMk cId="4072310121" sldId="270"/>
            <ac:picMk id="7" creationId="{DDB5EE10-84BE-1366-4183-3A0B5FE499C2}"/>
          </ac:picMkLst>
        </pc:picChg>
        <pc:picChg chg="add mod">
          <ac:chgData name="X O" userId="938282eaacc923a1" providerId="LiveId" clId="{C4EDE9D6-2755-40AF-BF60-A99C8936DAA8}" dt="2024-06-19T21:47:53.907" v="3684" actId="1076"/>
          <ac:picMkLst>
            <pc:docMk/>
            <pc:sldMk cId="4072310121" sldId="270"/>
            <ac:picMk id="9" creationId="{A14CAA91-26DA-C345-D639-C873575DCF27}"/>
          </ac:picMkLst>
        </pc:picChg>
        <pc:picChg chg="add del mod">
          <ac:chgData name="X O" userId="938282eaacc923a1" providerId="LiveId" clId="{C4EDE9D6-2755-40AF-BF60-A99C8936DAA8}" dt="2024-06-19T17:51:08.786" v="1531" actId="478"/>
          <ac:picMkLst>
            <pc:docMk/>
            <pc:sldMk cId="4072310121" sldId="270"/>
            <ac:picMk id="11" creationId="{70FD075E-413B-47E5-FE41-BA5EAF4816C0}"/>
          </ac:picMkLst>
        </pc:picChg>
        <pc:picChg chg="add mod">
          <ac:chgData name="X O" userId="938282eaacc923a1" providerId="LiveId" clId="{C4EDE9D6-2755-40AF-BF60-A99C8936DAA8}" dt="2024-06-19T21:48:03.928" v="3687" actId="1076"/>
          <ac:picMkLst>
            <pc:docMk/>
            <pc:sldMk cId="4072310121" sldId="270"/>
            <ac:picMk id="13" creationId="{0780EFA9-8AC0-1CF7-BA8B-DF2D07EAEE4F}"/>
          </ac:picMkLst>
        </pc:picChg>
        <pc:picChg chg="add mod">
          <ac:chgData name="X O" userId="938282eaacc923a1" providerId="LiveId" clId="{C4EDE9D6-2755-40AF-BF60-A99C8936DAA8}" dt="2024-06-19T21:47:55.935" v="3685" actId="1076"/>
          <ac:picMkLst>
            <pc:docMk/>
            <pc:sldMk cId="4072310121" sldId="270"/>
            <ac:picMk id="15" creationId="{9F1997BE-78EA-4ECE-0E61-0D215DB6D377}"/>
          </ac:picMkLst>
        </pc:picChg>
      </pc:sldChg>
      <pc:sldChg chg="addSp delSp modSp add mod addCm">
        <pc:chgData name="X O" userId="938282eaacc923a1" providerId="LiveId" clId="{C4EDE9D6-2755-40AF-BF60-A99C8936DAA8}" dt="2024-06-25T09:50:26.509" v="4830" actId="1076"/>
        <pc:sldMkLst>
          <pc:docMk/>
          <pc:sldMk cId="2671267722" sldId="271"/>
        </pc:sldMkLst>
        <pc:spChg chg="mod">
          <ac:chgData name="X O" userId="938282eaacc923a1" providerId="LiveId" clId="{C4EDE9D6-2755-40AF-BF60-A99C8936DAA8}" dt="2024-06-19T21:23:05.194" v="3297" actId="26606"/>
          <ac:spMkLst>
            <pc:docMk/>
            <pc:sldMk cId="2671267722" sldId="271"/>
            <ac:spMk id="2" creationId="{77364819-7E87-09AA-8181-8D1CB0217662}"/>
          </ac:spMkLst>
        </pc:spChg>
        <pc:spChg chg="add mod">
          <ac:chgData name="X O" userId="938282eaacc923a1" providerId="LiveId" clId="{C4EDE9D6-2755-40AF-BF60-A99C8936DAA8}" dt="2024-06-25T09:50:26.509" v="4830" actId="1076"/>
          <ac:spMkLst>
            <pc:docMk/>
            <pc:sldMk cId="2671267722" sldId="271"/>
            <ac:spMk id="4" creationId="{65E15FAC-D136-808E-8682-AD16332070FA}"/>
          </ac:spMkLst>
        </pc:spChg>
        <pc:spChg chg="add mod">
          <ac:chgData name="X O" userId="938282eaacc923a1" providerId="LiveId" clId="{C4EDE9D6-2755-40AF-BF60-A99C8936DAA8}" dt="2024-06-25T09:50:20.930" v="4829" actId="20577"/>
          <ac:spMkLst>
            <pc:docMk/>
            <pc:sldMk cId="2671267722" sldId="271"/>
            <ac:spMk id="5" creationId="{68ECB01D-B56A-C960-85FC-513A93AAA52F}"/>
          </ac:spMkLst>
        </pc:spChg>
        <pc:spChg chg="add del">
          <ac:chgData name="X O" userId="938282eaacc923a1" providerId="LiveId" clId="{C4EDE9D6-2755-40AF-BF60-A99C8936DAA8}" dt="2024-06-19T21:23:05.194" v="3297" actId="26606"/>
          <ac:spMkLst>
            <pc:docMk/>
            <pc:sldMk cId="2671267722" sldId="271"/>
            <ac:spMk id="26" creationId="{E914257E-1E2A-4AC7-89EC-1FB65C9C0A0D}"/>
          </ac:spMkLst>
        </pc:spChg>
        <pc:spChg chg="add del">
          <ac:chgData name="X O" userId="938282eaacc923a1" providerId="LiveId" clId="{C4EDE9D6-2755-40AF-BF60-A99C8936DAA8}" dt="2024-06-19T21:23:05.194" v="3297" actId="26606"/>
          <ac:spMkLst>
            <pc:docMk/>
            <pc:sldMk cId="2671267722" sldId="271"/>
            <ac:spMk id="28" creationId="{03E1C8F1-97F5-489C-8308-958F09657254}"/>
          </ac:spMkLst>
        </pc:spChg>
        <pc:spChg chg="add del">
          <ac:chgData name="X O" userId="938282eaacc923a1" providerId="LiveId" clId="{C4EDE9D6-2755-40AF-BF60-A99C8936DAA8}" dt="2024-06-19T21:23:05.194" v="3297" actId="26606"/>
          <ac:spMkLst>
            <pc:docMk/>
            <pc:sldMk cId="2671267722" sldId="271"/>
            <ac:spMk id="30" creationId="{DEB62645-D4DA-4E99-8344-B1536F63D108}"/>
          </ac:spMkLst>
        </pc:spChg>
        <pc:spChg chg="add del">
          <ac:chgData name="X O" userId="938282eaacc923a1" providerId="LiveId" clId="{C4EDE9D6-2755-40AF-BF60-A99C8936DAA8}" dt="2024-06-19T21:23:05.194" v="3297" actId="26606"/>
          <ac:spMkLst>
            <pc:docMk/>
            <pc:sldMk cId="2671267722" sldId="271"/>
            <ac:spMk id="35" creationId="{47942995-B07F-4636-9A06-C6A104B260A8}"/>
          </ac:spMkLst>
        </pc:spChg>
        <pc:spChg chg="add del">
          <ac:chgData name="X O" userId="938282eaacc923a1" providerId="LiveId" clId="{C4EDE9D6-2755-40AF-BF60-A99C8936DAA8}" dt="2024-06-19T21:23:05.194" v="3297" actId="26606"/>
          <ac:spMkLst>
            <pc:docMk/>
            <pc:sldMk cId="2671267722" sldId="271"/>
            <ac:spMk id="42" creationId="{B81933D1-5615-42C7-9C0B-4EB7105CCE2D}"/>
          </ac:spMkLst>
        </pc:spChg>
        <pc:spChg chg="add del">
          <ac:chgData name="X O" userId="938282eaacc923a1" providerId="LiveId" clId="{C4EDE9D6-2755-40AF-BF60-A99C8936DAA8}" dt="2024-06-19T21:23:05.194" v="3297" actId="26606"/>
          <ac:spMkLst>
            <pc:docMk/>
            <pc:sldMk cId="2671267722" sldId="271"/>
            <ac:spMk id="44" creationId="{19C9EAEA-39D0-4B0E-A0EB-51E7B26740B1}"/>
          </ac:spMkLst>
        </pc:spChg>
        <pc:grpChg chg="add del">
          <ac:chgData name="X O" userId="938282eaacc923a1" providerId="LiveId" clId="{C4EDE9D6-2755-40AF-BF60-A99C8936DAA8}" dt="2024-06-19T21:23:05.194" v="3297" actId="26606"/>
          <ac:grpSpMkLst>
            <pc:docMk/>
            <pc:sldMk cId="2671267722" sldId="271"/>
            <ac:grpSpMk id="37" creationId="{032D8612-31EB-44CF-A1D0-14FD4C705424}"/>
          </ac:grpSpMkLst>
        </pc:grpChg>
        <pc:picChg chg="add mod ord">
          <ac:chgData name="X O" userId="938282eaacc923a1" providerId="LiveId" clId="{C4EDE9D6-2755-40AF-BF60-A99C8936DAA8}" dt="2024-06-25T09:40:41.537" v="4709" actId="1076"/>
          <ac:picMkLst>
            <pc:docMk/>
            <pc:sldMk cId="2671267722" sldId="271"/>
            <ac:picMk id="3" creationId="{DDB5EE10-84BE-1366-4183-3A0B5FE499C2}"/>
          </ac:picMkLst>
        </pc:picChg>
        <pc:picChg chg="del">
          <ac:chgData name="X O" userId="938282eaacc923a1" providerId="LiveId" clId="{C4EDE9D6-2755-40AF-BF60-A99C8936DAA8}" dt="2024-06-19T17:52:39.420" v="1537" actId="478"/>
          <ac:picMkLst>
            <pc:docMk/>
            <pc:sldMk cId="2671267722" sldId="271"/>
            <ac:picMk id="4" creationId="{DE811147-E83E-DAAD-DC14-B955BB1FBBE2}"/>
          </ac:picMkLst>
        </pc:picChg>
        <pc:picChg chg="add mod">
          <ac:chgData name="X O" userId="938282eaacc923a1" providerId="LiveId" clId="{C4EDE9D6-2755-40AF-BF60-A99C8936DAA8}" dt="2024-06-20T17:02:30.791" v="3743" actId="14100"/>
          <ac:picMkLst>
            <pc:docMk/>
            <pc:sldMk cId="2671267722" sldId="271"/>
            <ac:picMk id="6" creationId="{6169A2CA-F557-940A-C862-00710F250F71}"/>
          </ac:picMkLst>
        </pc:picChg>
        <pc:picChg chg="del">
          <ac:chgData name="X O" userId="938282eaacc923a1" providerId="LiveId" clId="{C4EDE9D6-2755-40AF-BF60-A99C8936DAA8}" dt="2024-06-19T17:52:45.167" v="1539" actId="478"/>
          <ac:picMkLst>
            <pc:docMk/>
            <pc:sldMk cId="2671267722" sldId="271"/>
            <ac:picMk id="7" creationId="{DDB5EE10-84BE-1366-4183-3A0B5FE499C2}"/>
          </ac:picMkLst>
        </pc:picChg>
        <pc:picChg chg="del mod">
          <ac:chgData name="X O" userId="938282eaacc923a1" providerId="LiveId" clId="{C4EDE9D6-2755-40AF-BF60-A99C8936DAA8}" dt="2024-06-19T17:53:12.896" v="1544" actId="478"/>
          <ac:picMkLst>
            <pc:docMk/>
            <pc:sldMk cId="2671267722" sldId="271"/>
            <ac:picMk id="9" creationId="{A14CAA91-26DA-C345-D639-C873575DCF27}"/>
          </ac:picMkLst>
        </pc:picChg>
        <pc:picChg chg="del mod">
          <ac:chgData name="X O" userId="938282eaacc923a1" providerId="LiveId" clId="{C4EDE9D6-2755-40AF-BF60-A99C8936DAA8}" dt="2024-06-19T21:22:48.959" v="3291" actId="478"/>
          <ac:picMkLst>
            <pc:docMk/>
            <pc:sldMk cId="2671267722" sldId="271"/>
            <ac:picMk id="13" creationId="{0780EFA9-8AC0-1CF7-BA8B-DF2D07EAEE4F}"/>
          </ac:picMkLst>
        </pc:picChg>
        <pc:picChg chg="del mod">
          <ac:chgData name="X O" userId="938282eaacc923a1" providerId="LiveId" clId="{C4EDE9D6-2755-40AF-BF60-A99C8936DAA8}" dt="2024-06-19T21:22:51.149" v="3292" actId="478"/>
          <ac:picMkLst>
            <pc:docMk/>
            <pc:sldMk cId="2671267722" sldId="271"/>
            <ac:picMk id="15" creationId="{9F1997BE-78EA-4ECE-0E61-0D215DB6D377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X O" userId="938282eaacc923a1" providerId="LiveId" clId="{C4EDE9D6-2755-40AF-BF60-A99C8936DAA8}" dt="2024-06-20T17:13:03.133" v="3744"/>
              <pc2:cmMkLst xmlns:pc2="http://schemas.microsoft.com/office/powerpoint/2019/9/main/command">
                <pc:docMk/>
                <pc:sldMk cId="2671267722" sldId="271"/>
                <pc2:cmMk id="{F6E71255-736B-44B6-9999-067EFDC973F5}"/>
              </pc2:cmMkLst>
            </pc226:cmChg>
          </p:ext>
        </pc:extLst>
      </pc:sldChg>
      <pc:sldChg chg="addSp delSp modSp add mod">
        <pc:chgData name="X O" userId="938282eaacc923a1" providerId="LiveId" clId="{C4EDE9D6-2755-40AF-BF60-A99C8936DAA8}" dt="2024-06-20T16:59:18.367" v="3722" actId="21"/>
        <pc:sldMkLst>
          <pc:docMk/>
          <pc:sldMk cId="2508065991" sldId="272"/>
        </pc:sldMkLst>
        <pc:spChg chg="mod">
          <ac:chgData name="X O" userId="938282eaacc923a1" providerId="LiveId" clId="{C4EDE9D6-2755-40AF-BF60-A99C8936DAA8}" dt="2024-06-20T16:57:33.690" v="3710" actId="20577"/>
          <ac:spMkLst>
            <pc:docMk/>
            <pc:sldMk cId="2508065991" sldId="272"/>
            <ac:spMk id="8" creationId="{454DDA92-1B1B-2C0A-CBB2-F5B97952F647}"/>
          </ac:spMkLst>
        </pc:spChg>
        <pc:picChg chg="add del mod">
          <ac:chgData name="X O" userId="938282eaacc923a1" providerId="LiveId" clId="{C4EDE9D6-2755-40AF-BF60-A99C8936DAA8}" dt="2024-06-20T16:59:18.367" v="3722" actId="21"/>
          <ac:picMkLst>
            <pc:docMk/>
            <pc:sldMk cId="2508065991" sldId="272"/>
            <ac:picMk id="4" creationId="{A5C9C8B7-992A-C3DC-6F67-3C0ABA19CD9A}"/>
          </ac:picMkLst>
        </pc:picChg>
        <pc:picChg chg="add del mod">
          <ac:chgData name="X O" userId="938282eaacc923a1" providerId="LiveId" clId="{C4EDE9D6-2755-40AF-BF60-A99C8936DAA8}" dt="2024-06-20T16:59:18.367" v="3722" actId="21"/>
          <ac:picMkLst>
            <pc:docMk/>
            <pc:sldMk cId="2508065991" sldId="272"/>
            <ac:picMk id="6" creationId="{6C0C92B2-9F8C-C8E9-3803-0CD935952583}"/>
          </ac:picMkLst>
        </pc:picChg>
        <pc:picChg chg="add del mod ord">
          <ac:chgData name="X O" userId="938282eaacc923a1" providerId="LiveId" clId="{C4EDE9D6-2755-40AF-BF60-A99C8936DAA8}" dt="2024-06-20T16:59:18.367" v="3722" actId="21"/>
          <ac:picMkLst>
            <pc:docMk/>
            <pc:sldMk cId="2508065991" sldId="272"/>
            <ac:picMk id="7" creationId="{A80D0309-779E-B0B2-584A-C380A6311DA5}"/>
          </ac:picMkLst>
        </pc:picChg>
      </pc:sldChg>
      <pc:sldChg chg="modSp add mod">
        <pc:chgData name="X O" userId="938282eaacc923a1" providerId="LiveId" clId="{C4EDE9D6-2755-40AF-BF60-A99C8936DAA8}" dt="2024-06-19T20:17:04.871" v="2438" actId="20577"/>
        <pc:sldMkLst>
          <pc:docMk/>
          <pc:sldMk cId="382898593" sldId="273"/>
        </pc:sldMkLst>
        <pc:spChg chg="mod">
          <ac:chgData name="X O" userId="938282eaacc923a1" providerId="LiveId" clId="{C4EDE9D6-2755-40AF-BF60-A99C8936DAA8}" dt="2024-06-19T20:17:04.871" v="2438" actId="20577"/>
          <ac:spMkLst>
            <pc:docMk/>
            <pc:sldMk cId="382898593" sldId="273"/>
            <ac:spMk id="2" creationId="{77364819-7E87-09AA-8181-8D1CB0217662}"/>
          </ac:spMkLst>
        </pc:spChg>
        <pc:spChg chg="mod">
          <ac:chgData name="X O" userId="938282eaacc923a1" providerId="LiveId" clId="{C4EDE9D6-2755-40AF-BF60-A99C8936DAA8}" dt="2024-06-19T20:17:00.167" v="2433" actId="20577"/>
          <ac:spMkLst>
            <pc:docMk/>
            <pc:sldMk cId="382898593" sldId="273"/>
            <ac:spMk id="8" creationId="{454DDA92-1B1B-2C0A-CBB2-F5B97952F647}"/>
          </ac:spMkLst>
        </pc:spChg>
      </pc:sldChg>
      <pc:sldChg chg="modSp add mod">
        <pc:chgData name="X O" userId="938282eaacc923a1" providerId="LiveId" clId="{C4EDE9D6-2755-40AF-BF60-A99C8936DAA8}" dt="2024-06-25T09:31:05.033" v="4655" actId="13926"/>
        <pc:sldMkLst>
          <pc:docMk/>
          <pc:sldMk cId="1429452102" sldId="274"/>
        </pc:sldMkLst>
        <pc:spChg chg="mod">
          <ac:chgData name="X O" userId="938282eaacc923a1" providerId="LiveId" clId="{C4EDE9D6-2755-40AF-BF60-A99C8936DAA8}" dt="2024-06-25T09:31:05.033" v="4655" actId="13926"/>
          <ac:spMkLst>
            <pc:docMk/>
            <pc:sldMk cId="1429452102" sldId="274"/>
            <ac:spMk id="4" creationId="{52F84D72-0F28-7D66-1600-6B45423F0EEF}"/>
          </ac:spMkLst>
        </pc:spChg>
      </pc:sldChg>
      <pc:sldChg chg="modSp add mod">
        <pc:chgData name="X O" userId="938282eaacc923a1" providerId="LiveId" clId="{C4EDE9D6-2755-40AF-BF60-A99C8936DAA8}" dt="2024-06-20T17:47:57.959" v="4185" actId="20577"/>
        <pc:sldMkLst>
          <pc:docMk/>
          <pc:sldMk cId="1154381047" sldId="275"/>
        </pc:sldMkLst>
        <pc:spChg chg="mod">
          <ac:chgData name="X O" userId="938282eaacc923a1" providerId="LiveId" clId="{C4EDE9D6-2755-40AF-BF60-A99C8936DAA8}" dt="2024-06-20T17:47:57.959" v="4185" actId="20577"/>
          <ac:spMkLst>
            <pc:docMk/>
            <pc:sldMk cId="1154381047" sldId="275"/>
            <ac:spMk id="8" creationId="{454DDA92-1B1B-2C0A-CBB2-F5B97952F647}"/>
          </ac:spMkLst>
        </pc:spChg>
      </pc:sldChg>
      <pc:sldChg chg="addSp delSp modSp add mod">
        <pc:chgData name="X O" userId="938282eaacc923a1" providerId="LiveId" clId="{C4EDE9D6-2755-40AF-BF60-A99C8936DAA8}" dt="2024-06-25T10:20:17.544" v="5164" actId="1076"/>
        <pc:sldMkLst>
          <pc:docMk/>
          <pc:sldMk cId="1557749598" sldId="276"/>
        </pc:sldMkLst>
        <pc:spChg chg="add mod">
          <ac:chgData name="X O" userId="938282eaacc923a1" providerId="LiveId" clId="{C4EDE9D6-2755-40AF-BF60-A99C8936DAA8}" dt="2024-06-25T10:20:17.544" v="5164" actId="1076"/>
          <ac:spMkLst>
            <pc:docMk/>
            <pc:sldMk cId="1557749598" sldId="276"/>
            <ac:spMk id="5" creationId="{0076DD7B-3A90-0072-AE4A-D738C9277D12}"/>
          </ac:spMkLst>
        </pc:spChg>
        <pc:picChg chg="add mod">
          <ac:chgData name="X O" userId="938282eaacc923a1" providerId="LiveId" clId="{C4EDE9D6-2755-40AF-BF60-A99C8936DAA8}" dt="2024-06-20T17:00:01.111" v="3733" actId="1076"/>
          <ac:picMkLst>
            <pc:docMk/>
            <pc:sldMk cId="1557749598" sldId="276"/>
            <ac:picMk id="3" creationId="{6C0C92B2-9F8C-C8E9-3803-0CD935952583}"/>
          </ac:picMkLst>
        </pc:picChg>
        <pc:picChg chg="add mod">
          <ac:chgData name="X O" userId="938282eaacc923a1" providerId="LiveId" clId="{C4EDE9D6-2755-40AF-BF60-A99C8936DAA8}" dt="2024-06-20T17:00:13.072" v="3735" actId="1076"/>
          <ac:picMkLst>
            <pc:docMk/>
            <pc:sldMk cId="1557749598" sldId="276"/>
            <ac:picMk id="4" creationId="{A5C9C8B7-992A-C3DC-6F67-3C0ABA19CD9A}"/>
          </ac:picMkLst>
        </pc:picChg>
        <pc:picChg chg="del">
          <ac:chgData name="X O" userId="938282eaacc923a1" providerId="LiveId" clId="{C4EDE9D6-2755-40AF-BF60-A99C8936DAA8}" dt="2024-06-20T16:59:39.424" v="3724" actId="478"/>
          <ac:picMkLst>
            <pc:docMk/>
            <pc:sldMk cId="1557749598" sldId="276"/>
            <ac:picMk id="6" creationId="{0F7347DD-DDF3-90CB-7678-CE9BFD3CF90D}"/>
          </ac:picMkLst>
        </pc:picChg>
        <pc:picChg chg="add mod">
          <ac:chgData name="X O" userId="938282eaacc923a1" providerId="LiveId" clId="{C4EDE9D6-2755-40AF-BF60-A99C8936DAA8}" dt="2024-06-20T16:59:59.471" v="3732" actId="1076"/>
          <ac:picMkLst>
            <pc:docMk/>
            <pc:sldMk cId="1557749598" sldId="276"/>
            <ac:picMk id="7" creationId="{A80D0309-779E-B0B2-584A-C380A6311DA5}"/>
          </ac:picMkLst>
        </pc:picChg>
      </pc:sldChg>
      <pc:sldChg chg="modSp mod">
        <pc:chgData name="X O" userId="938282eaacc923a1" providerId="LiveId" clId="{C4EDE9D6-2755-40AF-BF60-A99C8936DAA8}" dt="2024-06-25T10:19:23.742" v="5134" actId="20577"/>
        <pc:sldMkLst>
          <pc:docMk/>
          <pc:sldMk cId="1584346226" sldId="278"/>
        </pc:sldMkLst>
        <pc:spChg chg="mod">
          <ac:chgData name="X O" userId="938282eaacc923a1" providerId="LiveId" clId="{C4EDE9D6-2755-40AF-BF60-A99C8936DAA8}" dt="2024-06-25T10:19:23.742" v="5134" actId="20577"/>
          <ac:spMkLst>
            <pc:docMk/>
            <pc:sldMk cId="1584346226" sldId="278"/>
            <ac:spMk id="9" creationId="{ACBF7147-DED6-4636-B65F-5B47CD78B278}"/>
          </ac:spMkLst>
        </pc:spChg>
      </pc:sldChg>
      <pc:sldChg chg="modSp mod">
        <pc:chgData name="X O" userId="938282eaacc923a1" providerId="LiveId" clId="{C4EDE9D6-2755-40AF-BF60-A99C8936DAA8}" dt="2024-06-25T10:19:13.516" v="5125" actId="1076"/>
        <pc:sldMkLst>
          <pc:docMk/>
          <pc:sldMk cId="1434645685" sldId="279"/>
        </pc:sldMkLst>
        <pc:spChg chg="mod">
          <ac:chgData name="X O" userId="938282eaacc923a1" providerId="LiveId" clId="{C4EDE9D6-2755-40AF-BF60-A99C8936DAA8}" dt="2024-06-25T10:19:13.516" v="5125" actId="1076"/>
          <ac:spMkLst>
            <pc:docMk/>
            <pc:sldMk cId="1434645685" sldId="279"/>
            <ac:spMk id="9" creationId="{0495F705-F355-49BE-B5AF-980B65B95430}"/>
          </ac:spMkLst>
        </pc:spChg>
      </pc:sldChg>
      <pc:sldChg chg="modSp mod">
        <pc:chgData name="X O" userId="938282eaacc923a1" providerId="LiveId" clId="{C4EDE9D6-2755-40AF-BF60-A99C8936DAA8}" dt="2024-06-25T09:35:54.422" v="4686" actId="20577"/>
        <pc:sldMkLst>
          <pc:docMk/>
          <pc:sldMk cId="3879575733" sldId="280"/>
        </pc:sldMkLst>
        <pc:spChg chg="mod">
          <ac:chgData name="X O" userId="938282eaacc923a1" providerId="LiveId" clId="{C4EDE9D6-2755-40AF-BF60-A99C8936DAA8}" dt="2024-06-25T09:35:54.422" v="4686" actId="20577"/>
          <ac:spMkLst>
            <pc:docMk/>
            <pc:sldMk cId="3879575733" sldId="280"/>
            <ac:spMk id="6" creationId="{6B64116B-CB32-43D1-937C-8C4913CF375A}"/>
          </ac:spMkLst>
        </pc:spChg>
      </pc:sldChg>
      <pc:sldChg chg="addSp modSp mod">
        <pc:chgData name="X O" userId="938282eaacc923a1" providerId="LiveId" clId="{C4EDE9D6-2755-40AF-BF60-A99C8936DAA8}" dt="2024-06-25T10:16:53.849" v="5089" actId="1035"/>
        <pc:sldMkLst>
          <pc:docMk/>
          <pc:sldMk cId="226105887" sldId="285"/>
        </pc:sldMkLst>
        <pc:spChg chg="add mod">
          <ac:chgData name="X O" userId="938282eaacc923a1" providerId="LiveId" clId="{C4EDE9D6-2755-40AF-BF60-A99C8936DAA8}" dt="2024-06-25T10:16:47.845" v="5084" actId="1035"/>
          <ac:spMkLst>
            <pc:docMk/>
            <pc:sldMk cId="226105887" sldId="285"/>
            <ac:spMk id="3" creationId="{B30D1089-4D8D-23BF-A941-BA218AFFE704}"/>
          </ac:spMkLst>
        </pc:spChg>
        <pc:spChg chg="mod">
          <ac:chgData name="X O" userId="938282eaacc923a1" providerId="LiveId" clId="{C4EDE9D6-2755-40AF-BF60-A99C8936DAA8}" dt="2024-06-25T10:16:53.849" v="5089" actId="1035"/>
          <ac:spMkLst>
            <pc:docMk/>
            <pc:sldMk cId="226105887" sldId="285"/>
            <ac:spMk id="5" creationId="{0F029599-252C-BCDF-5DBA-FE33042BBD5E}"/>
          </ac:spMkLst>
        </pc:spChg>
        <pc:spChg chg="mod">
          <ac:chgData name="X O" userId="938282eaacc923a1" providerId="LiveId" clId="{C4EDE9D6-2755-40AF-BF60-A99C8936DAA8}" dt="2024-06-25T09:58:40.910" v="4972" actId="1076"/>
          <ac:spMkLst>
            <pc:docMk/>
            <pc:sldMk cId="226105887" sldId="285"/>
            <ac:spMk id="22" creationId="{A61CE333-7E29-5589-4C8B-E484E2C9FA6F}"/>
          </ac:spMkLst>
        </pc:spChg>
        <pc:picChg chg="mod">
          <ac:chgData name="X O" userId="938282eaacc923a1" providerId="LiveId" clId="{C4EDE9D6-2755-40AF-BF60-A99C8936DAA8}" dt="2024-06-25T10:16:40.856" v="5072" actId="1035"/>
          <ac:picMkLst>
            <pc:docMk/>
            <pc:sldMk cId="226105887" sldId="285"/>
            <ac:picMk id="32" creationId="{33335AC2-1E31-379D-B603-124996D0E656}"/>
          </ac:picMkLst>
        </pc:picChg>
      </pc:sldChg>
      <pc:sldChg chg="addSp delSp modSp mod">
        <pc:chgData name="X O" userId="938282eaacc923a1" providerId="LiveId" clId="{C4EDE9D6-2755-40AF-BF60-A99C8936DAA8}" dt="2024-06-25T09:59:21.552" v="4975" actId="1076"/>
        <pc:sldMkLst>
          <pc:docMk/>
          <pc:sldMk cId="722378642" sldId="286"/>
        </pc:sldMkLst>
        <pc:spChg chg="mod">
          <ac:chgData name="X O" userId="938282eaacc923a1" providerId="LiveId" clId="{C4EDE9D6-2755-40AF-BF60-A99C8936DAA8}" dt="2024-06-25T09:58:13.605" v="4969" actId="1076"/>
          <ac:spMkLst>
            <pc:docMk/>
            <pc:sldMk cId="722378642" sldId="286"/>
            <ac:spMk id="10" creationId="{63783775-4C63-385B-6172-6E2653A7C0A5}"/>
          </ac:spMkLst>
        </pc:spChg>
        <pc:picChg chg="add mod">
          <ac:chgData name="X O" userId="938282eaacc923a1" providerId="LiveId" clId="{C4EDE9D6-2755-40AF-BF60-A99C8936DAA8}" dt="2024-06-25T09:59:21.552" v="4975" actId="1076"/>
          <ac:picMkLst>
            <pc:docMk/>
            <pc:sldMk cId="722378642" sldId="286"/>
            <ac:picMk id="3" creationId="{6BE0DADB-C2F9-1AA5-3D1A-3992177787B6}"/>
          </ac:picMkLst>
        </pc:picChg>
        <pc:picChg chg="del">
          <ac:chgData name="X O" userId="938282eaacc923a1" providerId="LiveId" clId="{C4EDE9D6-2755-40AF-BF60-A99C8936DAA8}" dt="2024-06-25T09:59:05.861" v="4973" actId="478"/>
          <ac:picMkLst>
            <pc:docMk/>
            <pc:sldMk cId="722378642" sldId="286"/>
            <ac:picMk id="4" creationId="{99DDEC96-7198-A191-297D-961F173516C5}"/>
          </ac:picMkLst>
        </pc:picChg>
      </pc:sldChg>
      <pc:sldChg chg="modSp mod">
        <pc:chgData name="X O" userId="938282eaacc923a1" providerId="LiveId" clId="{C4EDE9D6-2755-40AF-BF60-A99C8936DAA8}" dt="2024-06-25T10:18:16.950" v="5121" actId="1036"/>
        <pc:sldMkLst>
          <pc:docMk/>
          <pc:sldMk cId="1693690006" sldId="289"/>
        </pc:sldMkLst>
        <pc:spChg chg="mod">
          <ac:chgData name="X O" userId="938282eaacc923a1" providerId="LiveId" clId="{C4EDE9D6-2755-40AF-BF60-A99C8936DAA8}" dt="2024-06-25T10:18:03.925" v="5116" actId="1035"/>
          <ac:spMkLst>
            <pc:docMk/>
            <pc:sldMk cId="1693690006" sldId="289"/>
            <ac:spMk id="5" creationId="{D43A89D7-CBE2-14E8-746C-459AF2A5B40A}"/>
          </ac:spMkLst>
        </pc:spChg>
        <pc:spChg chg="mod">
          <ac:chgData name="X O" userId="938282eaacc923a1" providerId="LiveId" clId="{C4EDE9D6-2755-40AF-BF60-A99C8936DAA8}" dt="2024-06-25T10:18:03.925" v="5116" actId="1035"/>
          <ac:spMkLst>
            <pc:docMk/>
            <pc:sldMk cId="1693690006" sldId="289"/>
            <ac:spMk id="7" creationId="{CB8C6C70-E8EF-D623-D334-E0D4D575C935}"/>
          </ac:spMkLst>
        </pc:spChg>
        <pc:spChg chg="mod">
          <ac:chgData name="X O" userId="938282eaacc923a1" providerId="LiveId" clId="{C4EDE9D6-2755-40AF-BF60-A99C8936DAA8}" dt="2024-06-25T10:18:03.925" v="5116" actId="1035"/>
          <ac:spMkLst>
            <pc:docMk/>
            <pc:sldMk cId="1693690006" sldId="289"/>
            <ac:spMk id="8" creationId="{9953DA39-267D-75C7-8CB9-96D502F4CD30}"/>
          </ac:spMkLst>
        </pc:spChg>
        <pc:spChg chg="mod">
          <ac:chgData name="X O" userId="938282eaacc923a1" providerId="LiveId" clId="{C4EDE9D6-2755-40AF-BF60-A99C8936DAA8}" dt="2024-06-25T10:18:16.950" v="5121" actId="1036"/>
          <ac:spMkLst>
            <pc:docMk/>
            <pc:sldMk cId="1693690006" sldId="289"/>
            <ac:spMk id="10" creationId="{D05FD476-3246-932D-3A64-9E8D30DDA6CB}"/>
          </ac:spMkLst>
        </pc:spChg>
        <pc:graphicFrameChg chg="mod modGraphic">
          <ac:chgData name="X O" userId="938282eaacc923a1" providerId="LiveId" clId="{C4EDE9D6-2755-40AF-BF60-A99C8936DAA8}" dt="2024-06-25T10:18:03.925" v="5116" actId="1035"/>
          <ac:graphicFrameMkLst>
            <pc:docMk/>
            <pc:sldMk cId="1693690006" sldId="289"/>
            <ac:graphicFrameMk id="6" creationId="{B2BD0028-8E2C-EA2F-7D0E-C60D2608A48D}"/>
          </ac:graphicFrameMkLst>
        </pc:graphicFrameChg>
        <pc:graphicFrameChg chg="mod">
          <ac:chgData name="X O" userId="938282eaacc923a1" providerId="LiveId" clId="{C4EDE9D6-2755-40AF-BF60-A99C8936DAA8}" dt="2024-06-25T10:18:03.925" v="5116" actId="1035"/>
          <ac:graphicFrameMkLst>
            <pc:docMk/>
            <pc:sldMk cId="1693690006" sldId="289"/>
            <ac:graphicFrameMk id="9" creationId="{A20E4757-9445-3C5D-8B74-0CA4BB44BAEA}"/>
          </ac:graphicFrameMkLst>
        </pc:graphicFrameChg>
      </pc:sldChg>
    </pc:docChg>
  </pc:docChgLst>
  <pc:docChgLst>
    <pc:chgData name="X O" userId="938282eaacc923a1" providerId="LiveId" clId="{6AB2DCE6-0D36-479C-9C96-915ABDC5C50D}"/>
    <pc:docChg chg="undo custSel addSld delSld modSld sldOrd">
      <pc:chgData name="X O" userId="938282eaacc923a1" providerId="LiveId" clId="{6AB2DCE6-0D36-479C-9C96-915ABDC5C50D}" dt="2024-06-24T18:59:40.884" v="1324" actId="20577"/>
      <pc:docMkLst>
        <pc:docMk/>
      </pc:docMkLst>
      <pc:sldChg chg="addSp modSp mod">
        <pc:chgData name="X O" userId="938282eaacc923a1" providerId="LiveId" clId="{6AB2DCE6-0D36-479C-9C96-915ABDC5C50D}" dt="2024-06-24T18:48:00.470" v="1250" actId="255"/>
        <pc:sldMkLst>
          <pc:docMk/>
          <pc:sldMk cId="79352279" sldId="256"/>
        </pc:sldMkLst>
        <pc:spChg chg="mod">
          <ac:chgData name="X O" userId="938282eaacc923a1" providerId="LiveId" clId="{6AB2DCE6-0D36-479C-9C96-915ABDC5C50D}" dt="2024-06-24T17:38:42.098" v="933"/>
          <ac:spMkLst>
            <pc:docMk/>
            <pc:sldMk cId="79352279" sldId="256"/>
            <ac:spMk id="2" creationId="{1D2508B6-E19E-1752-C27E-BBB9412231B9}"/>
          </ac:spMkLst>
        </pc:spChg>
        <pc:spChg chg="mod">
          <ac:chgData name="X O" userId="938282eaacc923a1" providerId="LiveId" clId="{6AB2DCE6-0D36-479C-9C96-915ABDC5C50D}" dt="2024-06-24T18:34:09.658" v="1167" actId="14100"/>
          <ac:spMkLst>
            <pc:docMk/>
            <pc:sldMk cId="79352279" sldId="256"/>
            <ac:spMk id="3" creationId="{D644E19E-BF15-BD43-9D69-E160F4998D51}"/>
          </ac:spMkLst>
        </pc:spChg>
        <pc:spChg chg="add mod">
          <ac:chgData name="X O" userId="938282eaacc923a1" providerId="LiveId" clId="{6AB2DCE6-0D36-479C-9C96-915ABDC5C50D}" dt="2024-06-24T18:48:00.470" v="1250" actId="255"/>
          <ac:spMkLst>
            <pc:docMk/>
            <pc:sldMk cId="79352279" sldId="256"/>
            <ac:spMk id="4" creationId="{F1736A55-B715-283B-65F9-228E0E888D0A}"/>
          </ac:spMkLst>
        </pc:spChg>
      </pc:sldChg>
      <pc:sldChg chg="addSp delSp modSp add mod">
        <pc:chgData name="X O" userId="938282eaacc923a1" providerId="LiveId" clId="{6AB2DCE6-0D36-479C-9C96-915ABDC5C50D}" dt="2024-06-24T18:23:07.985" v="1055"/>
        <pc:sldMkLst>
          <pc:docMk/>
          <pc:sldMk cId="4277953859" sldId="257"/>
        </pc:sldMkLst>
        <pc:spChg chg="add mod">
          <ac:chgData name="X O" userId="938282eaacc923a1" providerId="LiveId" clId="{6AB2DCE6-0D36-479C-9C96-915ABDC5C50D}" dt="2024-06-24T18:23:05.967" v="1053" actId="20577"/>
          <ac:spMkLst>
            <pc:docMk/>
            <pc:sldMk cId="4277953859" sldId="257"/>
            <ac:spMk id="2" creationId="{3A7CC4E8-466F-7F5D-0BF6-1AE4CB16B500}"/>
          </ac:spMkLst>
        </pc:spChg>
        <pc:spChg chg="del mod">
          <ac:chgData name="X O" userId="938282eaacc923a1" providerId="LiveId" clId="{6AB2DCE6-0D36-479C-9C96-915ABDC5C50D}" dt="2024-06-24T18:23:07.985" v="1055"/>
          <ac:spMkLst>
            <pc:docMk/>
            <pc:sldMk cId="4277953859" sldId="257"/>
            <ac:spMk id="6" creationId="{31103B96-4990-4507-AB5B-8A2D54C130CB}"/>
          </ac:spMkLst>
        </pc:spChg>
        <pc:spChg chg="mod">
          <ac:chgData name="X O" userId="938282eaacc923a1" providerId="LiveId" clId="{6AB2DCE6-0D36-479C-9C96-915ABDC5C50D}" dt="2024-06-24T18:21:05.432" v="1033" actId="255"/>
          <ac:spMkLst>
            <pc:docMk/>
            <pc:sldMk cId="4277953859" sldId="257"/>
            <ac:spMk id="7" creationId="{1E300FCD-D001-4827-9456-0398BFB27719}"/>
          </ac:spMkLst>
        </pc:spChg>
      </pc:sldChg>
      <pc:sldChg chg="addSp delSp modSp mod delDesignElem">
        <pc:chgData name="X O" userId="938282eaacc923a1" providerId="LiveId" clId="{6AB2DCE6-0D36-479C-9C96-915ABDC5C50D}" dt="2024-06-24T18:21:44.032" v="1039" actId="114"/>
        <pc:sldMkLst>
          <pc:docMk/>
          <pc:sldMk cId="242891230" sldId="258"/>
        </pc:sldMkLst>
        <pc:spChg chg="add mod">
          <ac:chgData name="X O" userId="938282eaacc923a1" providerId="LiveId" clId="{6AB2DCE6-0D36-479C-9C96-915ABDC5C50D}" dt="2024-06-24T18:21:44.032" v="1039" actId="114"/>
          <ac:spMkLst>
            <pc:docMk/>
            <pc:sldMk cId="242891230" sldId="258"/>
            <ac:spMk id="3" creationId="{B91C32F3-229D-9E53-2676-895C6E18E628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242891230" sldId="258"/>
            <ac:spMk id="26" creationId="{E914257E-1E2A-4AC7-89EC-1FB65C9C0A0D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242891230" sldId="258"/>
            <ac:spMk id="28" creationId="{03E1C8F1-97F5-489C-8308-958F09657254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242891230" sldId="258"/>
            <ac:spMk id="30" creationId="{DEB62645-D4DA-4E99-8344-B1536F63D108}"/>
          </ac:spMkLst>
        </pc:spChg>
        <pc:picChg chg="mod">
          <ac:chgData name="X O" userId="938282eaacc923a1" providerId="LiveId" clId="{6AB2DCE6-0D36-479C-9C96-915ABDC5C50D}" dt="2024-06-24T17:38:42.098" v="933"/>
          <ac:picMkLst>
            <pc:docMk/>
            <pc:sldMk cId="242891230" sldId="258"/>
            <ac:picMk id="5" creationId="{B606B76A-D259-34D7-8FC4-47AADDBB96CE}"/>
          </ac:picMkLst>
        </pc:picChg>
      </pc:sldChg>
      <pc:sldChg chg="addSp delSp modSp add mod">
        <pc:chgData name="X O" userId="938282eaacc923a1" providerId="LiveId" clId="{6AB2DCE6-0D36-479C-9C96-915ABDC5C50D}" dt="2024-06-24T18:24:19.483" v="1069"/>
        <pc:sldMkLst>
          <pc:docMk/>
          <pc:sldMk cId="148553843" sldId="259"/>
        </pc:sldMkLst>
        <pc:spChg chg="add mod">
          <ac:chgData name="X O" userId="938282eaacc923a1" providerId="LiveId" clId="{6AB2DCE6-0D36-479C-9C96-915ABDC5C50D}" dt="2024-06-24T18:24:19.483" v="1069"/>
          <ac:spMkLst>
            <pc:docMk/>
            <pc:sldMk cId="148553843" sldId="259"/>
            <ac:spMk id="2" creationId="{5C16325B-4EE7-C032-A0FB-F3BC054A5360}"/>
          </ac:spMkLst>
        </pc:spChg>
        <pc:spChg chg="del">
          <ac:chgData name="X O" userId="938282eaacc923a1" providerId="LiveId" clId="{6AB2DCE6-0D36-479C-9C96-915ABDC5C50D}" dt="2024-06-24T18:24:19.030" v="1068" actId="478"/>
          <ac:spMkLst>
            <pc:docMk/>
            <pc:sldMk cId="148553843" sldId="259"/>
            <ac:spMk id="4" creationId="{208E2F00-EE29-4B61-B68A-32CD2166D0A5}"/>
          </ac:spMkLst>
        </pc:spChg>
        <pc:spChg chg="mod">
          <ac:chgData name="X O" userId="938282eaacc923a1" providerId="LiveId" clId="{6AB2DCE6-0D36-479C-9C96-915ABDC5C50D}" dt="2024-06-24T18:20:35.999" v="1029" actId="207"/>
          <ac:spMkLst>
            <pc:docMk/>
            <pc:sldMk cId="148553843" sldId="259"/>
            <ac:spMk id="12" creationId="{4CD39EAA-C3CC-4BB7-8C99-09C416702527}"/>
          </ac:spMkLst>
        </pc:spChg>
        <pc:spChg chg="mod">
          <ac:chgData name="X O" userId="938282eaacc923a1" providerId="LiveId" clId="{6AB2DCE6-0D36-479C-9C96-915ABDC5C50D}" dt="2024-06-24T18:17:24.431" v="959" actId="255"/>
          <ac:spMkLst>
            <pc:docMk/>
            <pc:sldMk cId="148553843" sldId="259"/>
            <ac:spMk id="19" creationId="{DB4B750C-196F-4945-9677-A82F2B888D9F}"/>
          </ac:spMkLst>
        </pc:spChg>
      </pc:sldChg>
      <pc:sldChg chg="delSp modSp delDesignElem">
        <pc:chgData name="X O" userId="938282eaacc923a1" providerId="LiveId" clId="{6AB2DCE6-0D36-479C-9C96-915ABDC5C50D}" dt="2024-06-24T17:38:42.098" v="933"/>
        <pc:sldMkLst>
          <pc:docMk/>
          <pc:sldMk cId="1445543793" sldId="260"/>
        </pc:sldMkLst>
        <pc:spChg chg="mod">
          <ac:chgData name="X O" userId="938282eaacc923a1" providerId="LiveId" clId="{6AB2DCE6-0D36-479C-9C96-915ABDC5C50D}" dt="2024-06-24T17:38:42.098" v="933"/>
          <ac:spMkLst>
            <pc:docMk/>
            <pc:sldMk cId="1445543793" sldId="260"/>
            <ac:spMk id="8" creationId="{454DDA92-1B1B-2C0A-CBB2-F5B97952F647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1445543793" sldId="260"/>
            <ac:spMk id="26" creationId="{E914257E-1E2A-4AC7-89EC-1FB65C9C0A0D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1445543793" sldId="260"/>
            <ac:spMk id="28" creationId="{03E1C8F1-97F5-489C-8308-958F09657254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1445543793" sldId="260"/>
            <ac:spMk id="30" creationId="{DEB62645-D4DA-4E99-8344-B1536F63D108}"/>
          </ac:spMkLst>
        </pc:spChg>
      </pc:sldChg>
      <pc:sldChg chg="delSp modSp delDesignElem">
        <pc:chgData name="X O" userId="938282eaacc923a1" providerId="LiveId" clId="{6AB2DCE6-0D36-479C-9C96-915ABDC5C50D}" dt="2024-06-24T17:38:42.098" v="933"/>
        <pc:sldMkLst>
          <pc:docMk/>
          <pc:sldMk cId="3182154925" sldId="261"/>
        </pc:sldMkLst>
        <pc:spChg chg="mod">
          <ac:chgData name="X O" userId="938282eaacc923a1" providerId="LiveId" clId="{6AB2DCE6-0D36-479C-9C96-915ABDC5C50D}" dt="2024-06-24T17:38:42.098" v="933"/>
          <ac:spMkLst>
            <pc:docMk/>
            <pc:sldMk cId="3182154925" sldId="261"/>
            <ac:spMk id="4" creationId="{52F84D72-0F28-7D66-1600-6B45423F0EEF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3182154925" sldId="261"/>
            <ac:spMk id="26" creationId="{E914257E-1E2A-4AC7-89EC-1FB65C9C0A0D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3182154925" sldId="261"/>
            <ac:spMk id="28" creationId="{03E1C8F1-97F5-489C-8308-958F09657254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3182154925" sldId="261"/>
            <ac:spMk id="30" creationId="{DEB62645-D4DA-4E99-8344-B1536F63D108}"/>
          </ac:spMkLst>
        </pc:spChg>
      </pc:sldChg>
      <pc:sldChg chg="delSp modSp mod delDesignElem">
        <pc:chgData name="X O" userId="938282eaacc923a1" providerId="LiveId" clId="{6AB2DCE6-0D36-479C-9C96-915ABDC5C50D}" dt="2024-06-24T18:16:44.560" v="956" actId="207"/>
        <pc:sldMkLst>
          <pc:docMk/>
          <pc:sldMk cId="437459662" sldId="262"/>
        </pc:sldMkLst>
        <pc:spChg chg="mod">
          <ac:chgData name="X O" userId="938282eaacc923a1" providerId="LiveId" clId="{6AB2DCE6-0D36-479C-9C96-915ABDC5C50D}" dt="2024-06-24T18:16:44.560" v="956" actId="207"/>
          <ac:spMkLst>
            <pc:docMk/>
            <pc:sldMk cId="437459662" sldId="262"/>
            <ac:spMk id="9" creationId="{2DEB979E-FF12-2DB8-3AEB-AFEA6BCEA429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437459662" sldId="262"/>
            <ac:spMk id="26" creationId="{E914257E-1E2A-4AC7-89EC-1FB65C9C0A0D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437459662" sldId="262"/>
            <ac:spMk id="28" creationId="{03E1C8F1-97F5-489C-8308-958F09657254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437459662" sldId="262"/>
            <ac:spMk id="30" creationId="{DEB62645-D4DA-4E99-8344-B1536F63D108}"/>
          </ac:spMkLst>
        </pc:spChg>
      </pc:sldChg>
      <pc:sldChg chg="addSp delSp modSp add mod">
        <pc:chgData name="X O" userId="938282eaacc923a1" providerId="LiveId" clId="{6AB2DCE6-0D36-479C-9C96-915ABDC5C50D}" dt="2024-06-24T18:25:40.213" v="1087" actId="478"/>
        <pc:sldMkLst>
          <pc:docMk/>
          <pc:sldMk cId="1786589690" sldId="263"/>
        </pc:sldMkLst>
        <pc:spChg chg="del mod">
          <ac:chgData name="X O" userId="938282eaacc923a1" providerId="LiveId" clId="{6AB2DCE6-0D36-479C-9C96-915ABDC5C50D}" dt="2024-06-24T18:25:40.213" v="1087" actId="478"/>
          <ac:spMkLst>
            <pc:docMk/>
            <pc:sldMk cId="1786589690" sldId="263"/>
            <ac:spMk id="4" creationId="{12FFEC0F-9ED9-4A6E-BD6F-7AE0DED1FBDF}"/>
          </ac:spMkLst>
        </pc:spChg>
        <pc:spChg chg="add mod">
          <ac:chgData name="X O" userId="938282eaacc923a1" providerId="LiveId" clId="{6AB2DCE6-0D36-479C-9C96-915ABDC5C50D}" dt="2024-06-24T18:25:37.844" v="1086" actId="120"/>
          <ac:spMkLst>
            <pc:docMk/>
            <pc:sldMk cId="1786589690" sldId="263"/>
            <ac:spMk id="5" creationId="{C245F9B0-5A42-623C-EC97-E8974F878D6D}"/>
          </ac:spMkLst>
        </pc:spChg>
        <pc:spChg chg="mod">
          <ac:chgData name="X O" userId="938282eaacc923a1" providerId="LiveId" clId="{6AB2DCE6-0D36-479C-9C96-915ABDC5C50D}" dt="2024-06-24T18:17:46.790" v="962" actId="255"/>
          <ac:spMkLst>
            <pc:docMk/>
            <pc:sldMk cId="1786589690" sldId="263"/>
            <ac:spMk id="17" creationId="{D8E7269D-C4E4-41C4-8E51-11A637371C4E}"/>
          </ac:spMkLst>
        </pc:spChg>
      </pc:sldChg>
      <pc:sldChg chg="delSp modSp delDesignElem addCm">
        <pc:chgData name="X O" userId="938282eaacc923a1" providerId="LiveId" clId="{6AB2DCE6-0D36-479C-9C96-915ABDC5C50D}" dt="2024-06-24T17:38:42.098" v="933"/>
        <pc:sldMkLst>
          <pc:docMk/>
          <pc:sldMk cId="673996596" sldId="264"/>
        </pc:sldMkLst>
        <pc:spChg chg="mod">
          <ac:chgData name="X O" userId="938282eaacc923a1" providerId="LiveId" clId="{6AB2DCE6-0D36-479C-9C96-915ABDC5C50D}" dt="2024-06-24T17:38:42.098" v="933"/>
          <ac:spMkLst>
            <pc:docMk/>
            <pc:sldMk cId="673996596" sldId="264"/>
            <ac:spMk id="4" creationId="{52F84D72-0F28-7D66-1600-6B45423F0EEF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673996596" sldId="264"/>
            <ac:spMk id="26" creationId="{E914257E-1E2A-4AC7-89EC-1FB65C9C0A0D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673996596" sldId="264"/>
            <ac:spMk id="28" creationId="{03E1C8F1-97F5-489C-8308-958F09657254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673996596" sldId="264"/>
            <ac:spMk id="30" creationId="{DEB62645-D4DA-4E99-8344-B1536F63D10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X O" userId="938282eaacc923a1" providerId="LiveId" clId="{6AB2DCE6-0D36-479C-9C96-915ABDC5C50D}" dt="2024-06-21T14:09:45.587" v="147"/>
              <pc2:cmMkLst xmlns:pc2="http://schemas.microsoft.com/office/powerpoint/2019/9/main/command">
                <pc:docMk/>
                <pc:sldMk cId="673996596" sldId="264"/>
                <pc2:cmMk id="{20D8AFAD-A9CF-48DE-9606-849C35CDB818}"/>
              </pc2:cmMkLst>
            </pc226:cmChg>
          </p:ext>
        </pc:extLst>
      </pc:sldChg>
      <pc:sldChg chg="addSp delSp modSp mod delDesignElem">
        <pc:chgData name="X O" userId="938282eaacc923a1" providerId="LiveId" clId="{6AB2DCE6-0D36-479C-9C96-915ABDC5C50D}" dt="2024-06-24T18:21:50.226" v="1041" actId="114"/>
        <pc:sldMkLst>
          <pc:docMk/>
          <pc:sldMk cId="1522451371" sldId="265"/>
        </pc:sldMkLst>
        <pc:spChg chg="add mod">
          <ac:chgData name="X O" userId="938282eaacc923a1" providerId="LiveId" clId="{6AB2DCE6-0D36-479C-9C96-915ABDC5C50D}" dt="2024-06-24T18:21:50.226" v="1041" actId="114"/>
          <ac:spMkLst>
            <pc:docMk/>
            <pc:sldMk cId="1522451371" sldId="265"/>
            <ac:spMk id="3" creationId="{CF52D2F9-706D-3519-88BC-4FAFDC53144B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1522451371" sldId="265"/>
            <ac:spMk id="26" creationId="{E914257E-1E2A-4AC7-89EC-1FB65C9C0A0D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1522451371" sldId="265"/>
            <ac:spMk id="28" creationId="{03E1C8F1-97F5-489C-8308-958F09657254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1522451371" sldId="265"/>
            <ac:spMk id="30" creationId="{DEB62645-D4DA-4E99-8344-B1536F63D108}"/>
          </ac:spMkLst>
        </pc:spChg>
      </pc:sldChg>
      <pc:sldChg chg="delSp modSp mod delDesignElem">
        <pc:chgData name="X O" userId="938282eaacc923a1" providerId="LiveId" clId="{6AB2DCE6-0D36-479C-9C96-915ABDC5C50D}" dt="2024-06-24T17:38:42.098" v="933"/>
        <pc:sldMkLst>
          <pc:docMk/>
          <pc:sldMk cId="2097536051" sldId="266"/>
        </pc:sldMkLst>
        <pc:spChg chg="mod">
          <ac:chgData name="X O" userId="938282eaacc923a1" providerId="LiveId" clId="{6AB2DCE6-0D36-479C-9C96-915ABDC5C50D}" dt="2024-06-24T17:38:42.098" v="933"/>
          <ac:spMkLst>
            <pc:docMk/>
            <pc:sldMk cId="2097536051" sldId="266"/>
            <ac:spMk id="8" creationId="{454DDA92-1B1B-2C0A-CBB2-F5B97952F647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2097536051" sldId="266"/>
            <ac:spMk id="26" creationId="{E914257E-1E2A-4AC7-89EC-1FB65C9C0A0D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2097536051" sldId="266"/>
            <ac:spMk id="28" creationId="{03E1C8F1-97F5-489C-8308-958F09657254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2097536051" sldId="266"/>
            <ac:spMk id="30" creationId="{DEB62645-D4DA-4E99-8344-B1536F63D108}"/>
          </ac:spMkLst>
        </pc:spChg>
      </pc:sldChg>
      <pc:sldChg chg="addSp delSp modSp mod delDesignElem">
        <pc:chgData name="X O" userId="938282eaacc923a1" providerId="LiveId" clId="{6AB2DCE6-0D36-479C-9C96-915ABDC5C50D}" dt="2024-06-24T18:59:40.884" v="1324" actId="20577"/>
        <pc:sldMkLst>
          <pc:docMk/>
          <pc:sldMk cId="3538716202" sldId="269"/>
        </pc:sldMkLst>
        <pc:spChg chg="add mod">
          <ac:chgData name="X O" userId="938282eaacc923a1" providerId="LiveId" clId="{6AB2DCE6-0D36-479C-9C96-915ABDC5C50D}" dt="2024-06-24T18:21:26.087" v="1035" actId="114"/>
          <ac:spMkLst>
            <pc:docMk/>
            <pc:sldMk cId="3538716202" sldId="269"/>
            <ac:spMk id="3" creationId="{EAF471D2-0151-56D5-38CB-4A3C54723AE2}"/>
          </ac:spMkLst>
        </pc:spChg>
        <pc:spChg chg="mod">
          <ac:chgData name="X O" userId="938282eaacc923a1" providerId="LiveId" clId="{6AB2DCE6-0D36-479C-9C96-915ABDC5C50D}" dt="2024-06-24T18:59:40.884" v="1324" actId="20577"/>
          <ac:spMkLst>
            <pc:docMk/>
            <pc:sldMk cId="3538716202" sldId="269"/>
            <ac:spMk id="7" creationId="{51530B9D-B555-8FEE-1376-0B9AAB5E2780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3538716202" sldId="269"/>
            <ac:spMk id="26" creationId="{E914257E-1E2A-4AC7-89EC-1FB65C9C0A0D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3538716202" sldId="269"/>
            <ac:spMk id="28" creationId="{03E1C8F1-97F5-489C-8308-958F09657254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3538716202" sldId="269"/>
            <ac:spMk id="30" creationId="{DEB62645-D4DA-4E99-8344-B1536F63D108}"/>
          </ac:spMkLst>
        </pc:spChg>
        <pc:picChg chg="mod">
          <ac:chgData name="X O" userId="938282eaacc923a1" providerId="LiveId" clId="{6AB2DCE6-0D36-479C-9C96-915ABDC5C50D}" dt="2024-06-24T18:54:06.559" v="1280" actId="14100"/>
          <ac:picMkLst>
            <pc:docMk/>
            <pc:sldMk cId="3538716202" sldId="269"/>
            <ac:picMk id="6" creationId="{0F7347DD-DDF3-90CB-7678-CE9BFD3CF90D}"/>
          </ac:picMkLst>
        </pc:picChg>
      </pc:sldChg>
      <pc:sldChg chg="addSp delSp modSp mod ord delDesignElem">
        <pc:chgData name="X O" userId="938282eaacc923a1" providerId="LiveId" clId="{6AB2DCE6-0D36-479C-9C96-915ABDC5C50D}" dt="2024-06-24T18:50:55.450" v="1276" actId="1076"/>
        <pc:sldMkLst>
          <pc:docMk/>
          <pc:sldMk cId="4072310121" sldId="270"/>
        </pc:sldMkLst>
        <pc:spChg chg="add mod">
          <ac:chgData name="X O" userId="938282eaacc923a1" providerId="LiveId" clId="{6AB2DCE6-0D36-479C-9C96-915ABDC5C50D}" dt="2024-06-24T18:21:39.829" v="1037" actId="114"/>
          <ac:spMkLst>
            <pc:docMk/>
            <pc:sldMk cId="4072310121" sldId="270"/>
            <ac:spMk id="3" creationId="{DAD01D03-E158-27D9-BDF6-6641F0267AAF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4072310121" sldId="270"/>
            <ac:spMk id="26" creationId="{E914257E-1E2A-4AC7-89EC-1FB65C9C0A0D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4072310121" sldId="270"/>
            <ac:spMk id="28" creationId="{03E1C8F1-97F5-489C-8308-958F09657254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4072310121" sldId="270"/>
            <ac:spMk id="30" creationId="{DEB62645-D4DA-4E99-8344-B1536F63D108}"/>
          </ac:spMkLst>
        </pc:spChg>
        <pc:picChg chg="mod">
          <ac:chgData name="X O" userId="938282eaacc923a1" providerId="LiveId" clId="{6AB2DCE6-0D36-479C-9C96-915ABDC5C50D}" dt="2024-06-24T18:50:55.450" v="1276" actId="1076"/>
          <ac:picMkLst>
            <pc:docMk/>
            <pc:sldMk cId="4072310121" sldId="270"/>
            <ac:picMk id="9" creationId="{A14CAA91-26DA-C345-D639-C873575DCF27}"/>
          </ac:picMkLst>
        </pc:picChg>
        <pc:picChg chg="mod">
          <ac:chgData name="X O" userId="938282eaacc923a1" providerId="LiveId" clId="{6AB2DCE6-0D36-479C-9C96-915ABDC5C50D}" dt="2024-06-24T18:50:50.920" v="1275" actId="1076"/>
          <ac:picMkLst>
            <pc:docMk/>
            <pc:sldMk cId="4072310121" sldId="270"/>
            <ac:picMk id="13" creationId="{0780EFA9-8AC0-1CF7-BA8B-DF2D07EAEE4F}"/>
          </ac:picMkLst>
        </pc:picChg>
        <pc:picChg chg="mod">
          <ac:chgData name="X O" userId="938282eaacc923a1" providerId="LiveId" clId="{6AB2DCE6-0D36-479C-9C96-915ABDC5C50D}" dt="2024-06-24T18:50:48.920" v="1274" actId="1076"/>
          <ac:picMkLst>
            <pc:docMk/>
            <pc:sldMk cId="4072310121" sldId="270"/>
            <ac:picMk id="15" creationId="{9F1997BE-78EA-4ECE-0E61-0D215DB6D377}"/>
          </ac:picMkLst>
        </pc:picChg>
      </pc:sldChg>
      <pc:sldChg chg="delSp delDesignElem">
        <pc:chgData name="X O" userId="938282eaacc923a1" providerId="LiveId" clId="{6AB2DCE6-0D36-479C-9C96-915ABDC5C50D}" dt="2024-06-24T17:38:32.684" v="930"/>
        <pc:sldMkLst>
          <pc:docMk/>
          <pc:sldMk cId="2671267722" sldId="271"/>
        </pc:sldMkLst>
        <pc:spChg chg="del">
          <ac:chgData name="X O" userId="938282eaacc923a1" providerId="LiveId" clId="{6AB2DCE6-0D36-479C-9C96-915ABDC5C50D}" dt="2024-06-24T17:38:32.684" v="930"/>
          <ac:spMkLst>
            <pc:docMk/>
            <pc:sldMk cId="2671267722" sldId="271"/>
            <ac:spMk id="26" creationId="{E914257E-1E2A-4AC7-89EC-1FB65C9C0A0D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2671267722" sldId="271"/>
            <ac:spMk id="28" creationId="{03E1C8F1-97F5-489C-8308-958F09657254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2671267722" sldId="271"/>
            <ac:spMk id="30" creationId="{DEB62645-D4DA-4E99-8344-B1536F63D108}"/>
          </ac:spMkLst>
        </pc:spChg>
      </pc:sldChg>
      <pc:sldChg chg="delSp modSp delDesignElem">
        <pc:chgData name="X O" userId="938282eaacc923a1" providerId="LiveId" clId="{6AB2DCE6-0D36-479C-9C96-915ABDC5C50D}" dt="2024-06-24T17:38:42.098" v="933"/>
        <pc:sldMkLst>
          <pc:docMk/>
          <pc:sldMk cId="2508065991" sldId="272"/>
        </pc:sldMkLst>
        <pc:spChg chg="mod">
          <ac:chgData name="X O" userId="938282eaacc923a1" providerId="LiveId" clId="{6AB2DCE6-0D36-479C-9C96-915ABDC5C50D}" dt="2024-06-24T17:38:42.098" v="933"/>
          <ac:spMkLst>
            <pc:docMk/>
            <pc:sldMk cId="2508065991" sldId="272"/>
            <ac:spMk id="8" creationId="{454DDA92-1B1B-2C0A-CBB2-F5B97952F647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2508065991" sldId="272"/>
            <ac:spMk id="26" creationId="{E914257E-1E2A-4AC7-89EC-1FB65C9C0A0D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2508065991" sldId="272"/>
            <ac:spMk id="28" creationId="{03E1C8F1-97F5-489C-8308-958F09657254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2508065991" sldId="272"/>
            <ac:spMk id="30" creationId="{DEB62645-D4DA-4E99-8344-B1536F63D108}"/>
          </ac:spMkLst>
        </pc:spChg>
      </pc:sldChg>
      <pc:sldChg chg="addSp modSp del mod">
        <pc:chgData name="X O" userId="938282eaacc923a1" providerId="LiveId" clId="{6AB2DCE6-0D36-479C-9C96-915ABDC5C50D}" dt="2024-06-21T14:50:41.974" v="877" actId="2696"/>
        <pc:sldMkLst>
          <pc:docMk/>
          <pc:sldMk cId="382898593" sldId="273"/>
        </pc:sldMkLst>
        <pc:spChg chg="add">
          <ac:chgData name="X O" userId="938282eaacc923a1" providerId="LiveId" clId="{6AB2DCE6-0D36-479C-9C96-915ABDC5C50D}" dt="2024-06-21T14:34:34.380" v="314"/>
          <ac:spMkLst>
            <pc:docMk/>
            <pc:sldMk cId="382898593" sldId="273"/>
            <ac:spMk id="3" creationId="{B9E0254A-D9AE-FCB4-5DC1-7B4D3BA20F96}"/>
          </ac:spMkLst>
        </pc:spChg>
        <pc:spChg chg="add">
          <ac:chgData name="X O" userId="938282eaacc923a1" providerId="LiveId" clId="{6AB2DCE6-0D36-479C-9C96-915ABDC5C50D}" dt="2024-06-21T14:34:40.045" v="323"/>
          <ac:spMkLst>
            <pc:docMk/>
            <pc:sldMk cId="382898593" sldId="273"/>
            <ac:spMk id="4" creationId="{FDAB519A-2F8A-77CC-0CA2-A6A171C40962}"/>
          </ac:spMkLst>
        </pc:spChg>
        <pc:spChg chg="mod">
          <ac:chgData name="X O" userId="938282eaacc923a1" providerId="LiveId" clId="{6AB2DCE6-0D36-479C-9C96-915ABDC5C50D}" dt="2024-06-21T14:34:55.610" v="352" actId="20577"/>
          <ac:spMkLst>
            <pc:docMk/>
            <pc:sldMk cId="382898593" sldId="273"/>
            <ac:spMk id="8" creationId="{454DDA92-1B1B-2C0A-CBB2-F5B97952F647}"/>
          </ac:spMkLst>
        </pc:spChg>
        <pc:picChg chg="add">
          <ac:chgData name="X O" userId="938282eaacc923a1" providerId="LiveId" clId="{6AB2DCE6-0D36-479C-9C96-915ABDC5C50D}" dt="2024-06-21T14:34:34.380" v="314"/>
          <ac:picMkLst>
            <pc:docMk/>
            <pc:sldMk cId="382898593" sldId="273"/>
            <ac:picMk id="1026" creationId="{27DCBA7F-7411-103A-8669-A7A76506D505}"/>
          </ac:picMkLst>
        </pc:picChg>
        <pc:picChg chg="add">
          <ac:chgData name="X O" userId="938282eaacc923a1" providerId="LiveId" clId="{6AB2DCE6-0D36-479C-9C96-915ABDC5C50D}" dt="2024-06-21T14:34:40.045" v="323"/>
          <ac:picMkLst>
            <pc:docMk/>
            <pc:sldMk cId="382898593" sldId="273"/>
            <ac:picMk id="1028" creationId="{8928DF74-A6AF-010F-4389-F74B40E2A620}"/>
          </ac:picMkLst>
        </pc:picChg>
      </pc:sldChg>
      <pc:sldChg chg="delSp modSp add mod setBg delDesignElem">
        <pc:chgData name="X O" userId="938282eaacc923a1" providerId="LiveId" clId="{6AB2DCE6-0D36-479C-9C96-915ABDC5C50D}" dt="2024-06-24T18:19:50.244" v="1020" actId="5793"/>
        <pc:sldMkLst>
          <pc:docMk/>
          <pc:sldMk cId="2886288015" sldId="273"/>
        </pc:sldMkLst>
        <pc:spChg chg="mod">
          <ac:chgData name="X O" userId="938282eaacc923a1" providerId="LiveId" clId="{6AB2DCE6-0D36-479C-9C96-915ABDC5C50D}" dt="2024-06-24T18:19:50.244" v="1020" actId="5793"/>
          <ac:spMkLst>
            <pc:docMk/>
            <pc:sldMk cId="2886288015" sldId="273"/>
            <ac:spMk id="8" creationId="{454DDA92-1B1B-2C0A-CBB2-F5B97952F647}"/>
          </ac:spMkLst>
        </pc:spChg>
        <pc:spChg chg="del">
          <ac:chgData name="X O" userId="938282eaacc923a1" providerId="LiveId" clId="{6AB2DCE6-0D36-479C-9C96-915ABDC5C50D}" dt="2024-06-21T14:50:47.158" v="879"/>
          <ac:spMkLst>
            <pc:docMk/>
            <pc:sldMk cId="2886288015" sldId="273"/>
            <ac:spMk id="26" creationId="{E914257E-1E2A-4AC7-89EC-1FB65C9C0A0D}"/>
          </ac:spMkLst>
        </pc:spChg>
        <pc:spChg chg="del">
          <ac:chgData name="X O" userId="938282eaacc923a1" providerId="LiveId" clId="{6AB2DCE6-0D36-479C-9C96-915ABDC5C50D}" dt="2024-06-21T14:50:47.158" v="879"/>
          <ac:spMkLst>
            <pc:docMk/>
            <pc:sldMk cId="2886288015" sldId="273"/>
            <ac:spMk id="28" creationId="{03E1C8F1-97F5-489C-8308-958F09657254}"/>
          </ac:spMkLst>
        </pc:spChg>
        <pc:spChg chg="del">
          <ac:chgData name="X O" userId="938282eaacc923a1" providerId="LiveId" clId="{6AB2DCE6-0D36-479C-9C96-915ABDC5C50D}" dt="2024-06-21T14:50:47.158" v="879"/>
          <ac:spMkLst>
            <pc:docMk/>
            <pc:sldMk cId="2886288015" sldId="273"/>
            <ac:spMk id="30" creationId="{DEB62645-D4DA-4E99-8344-B1536F63D108}"/>
          </ac:spMkLst>
        </pc:spChg>
      </pc:sldChg>
      <pc:sldChg chg="delSp modSp delDesignElem">
        <pc:chgData name="X O" userId="938282eaacc923a1" providerId="LiveId" clId="{6AB2DCE6-0D36-479C-9C96-915ABDC5C50D}" dt="2024-06-24T17:38:42.098" v="933"/>
        <pc:sldMkLst>
          <pc:docMk/>
          <pc:sldMk cId="1429452102" sldId="274"/>
        </pc:sldMkLst>
        <pc:spChg chg="mod">
          <ac:chgData name="X O" userId="938282eaacc923a1" providerId="LiveId" clId="{6AB2DCE6-0D36-479C-9C96-915ABDC5C50D}" dt="2024-06-24T17:38:42.098" v="933"/>
          <ac:spMkLst>
            <pc:docMk/>
            <pc:sldMk cId="1429452102" sldId="274"/>
            <ac:spMk id="4" creationId="{52F84D72-0F28-7D66-1600-6B45423F0EEF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1429452102" sldId="274"/>
            <ac:spMk id="26" creationId="{E914257E-1E2A-4AC7-89EC-1FB65C9C0A0D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1429452102" sldId="274"/>
            <ac:spMk id="28" creationId="{03E1C8F1-97F5-489C-8308-958F09657254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1429452102" sldId="274"/>
            <ac:spMk id="30" creationId="{DEB62645-D4DA-4E99-8344-B1536F63D108}"/>
          </ac:spMkLst>
        </pc:spChg>
      </pc:sldChg>
      <pc:sldChg chg="delSp modSp mod delDesignElem addCm">
        <pc:chgData name="X O" userId="938282eaacc923a1" providerId="LiveId" clId="{6AB2DCE6-0D36-479C-9C96-915ABDC5C50D}" dt="2024-06-24T17:38:42.098" v="933"/>
        <pc:sldMkLst>
          <pc:docMk/>
          <pc:sldMk cId="1154381047" sldId="275"/>
        </pc:sldMkLst>
        <pc:spChg chg="mod">
          <ac:chgData name="X O" userId="938282eaacc923a1" providerId="LiveId" clId="{6AB2DCE6-0D36-479C-9C96-915ABDC5C50D}" dt="2024-06-24T17:38:42.098" v="933"/>
          <ac:spMkLst>
            <pc:docMk/>
            <pc:sldMk cId="1154381047" sldId="275"/>
            <ac:spMk id="8" creationId="{454DDA92-1B1B-2C0A-CBB2-F5B97952F647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1154381047" sldId="275"/>
            <ac:spMk id="26" creationId="{E914257E-1E2A-4AC7-89EC-1FB65C9C0A0D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1154381047" sldId="275"/>
            <ac:spMk id="28" creationId="{03E1C8F1-97F5-489C-8308-958F09657254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1154381047" sldId="275"/>
            <ac:spMk id="30" creationId="{DEB62645-D4DA-4E99-8344-B1536F63D10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X O" userId="938282eaacc923a1" providerId="LiveId" clId="{6AB2DCE6-0D36-479C-9C96-915ABDC5C50D}" dt="2024-06-21T14:02:21.185" v="146"/>
              <pc2:cmMkLst xmlns:pc2="http://schemas.microsoft.com/office/powerpoint/2019/9/main/command">
                <pc:docMk/>
                <pc:sldMk cId="1154381047" sldId="275"/>
                <pc2:cmMk id="{FBC64FA2-11B4-47A4-8713-7D84E992988C}"/>
              </pc2:cmMkLst>
            </pc226:cmChg>
          </p:ext>
        </pc:extLst>
      </pc:sldChg>
      <pc:sldChg chg="delSp delDesignElem">
        <pc:chgData name="X O" userId="938282eaacc923a1" providerId="LiveId" clId="{6AB2DCE6-0D36-479C-9C96-915ABDC5C50D}" dt="2024-06-24T17:38:32.684" v="930"/>
        <pc:sldMkLst>
          <pc:docMk/>
          <pc:sldMk cId="1557749598" sldId="276"/>
        </pc:sldMkLst>
        <pc:spChg chg="del">
          <ac:chgData name="X O" userId="938282eaacc923a1" providerId="LiveId" clId="{6AB2DCE6-0D36-479C-9C96-915ABDC5C50D}" dt="2024-06-24T17:38:32.684" v="930"/>
          <ac:spMkLst>
            <pc:docMk/>
            <pc:sldMk cId="1557749598" sldId="276"/>
            <ac:spMk id="26" creationId="{E914257E-1E2A-4AC7-89EC-1FB65C9C0A0D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1557749598" sldId="276"/>
            <ac:spMk id="28" creationId="{03E1C8F1-97F5-489C-8308-958F09657254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1557749598" sldId="276"/>
            <ac:spMk id="30" creationId="{DEB62645-D4DA-4E99-8344-B1536F63D108}"/>
          </ac:spMkLst>
        </pc:spChg>
      </pc:sldChg>
      <pc:sldChg chg="delSp modSp add mod delDesignElem">
        <pc:chgData name="X O" userId="938282eaacc923a1" providerId="LiveId" clId="{6AB2DCE6-0D36-479C-9C96-915ABDC5C50D}" dt="2024-06-24T17:38:42.098" v="933"/>
        <pc:sldMkLst>
          <pc:docMk/>
          <pc:sldMk cId="1250168166" sldId="277"/>
        </pc:sldMkLst>
        <pc:spChg chg="mod">
          <ac:chgData name="X O" userId="938282eaacc923a1" providerId="LiveId" clId="{6AB2DCE6-0D36-479C-9C96-915ABDC5C50D}" dt="2024-06-21T14:50:12.012" v="857" actId="20577"/>
          <ac:spMkLst>
            <pc:docMk/>
            <pc:sldMk cId="1250168166" sldId="277"/>
            <ac:spMk id="2" creationId="{77364819-7E87-09AA-8181-8D1CB0217662}"/>
          </ac:spMkLst>
        </pc:spChg>
        <pc:spChg chg="mod">
          <ac:chgData name="X O" userId="938282eaacc923a1" providerId="LiveId" clId="{6AB2DCE6-0D36-479C-9C96-915ABDC5C50D}" dt="2024-06-24T17:38:42.098" v="933"/>
          <ac:spMkLst>
            <pc:docMk/>
            <pc:sldMk cId="1250168166" sldId="277"/>
            <ac:spMk id="8" creationId="{454DDA92-1B1B-2C0A-CBB2-F5B97952F647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1250168166" sldId="277"/>
            <ac:spMk id="26" creationId="{E914257E-1E2A-4AC7-89EC-1FB65C9C0A0D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1250168166" sldId="277"/>
            <ac:spMk id="28" creationId="{03E1C8F1-97F5-489C-8308-958F09657254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1250168166" sldId="277"/>
            <ac:spMk id="30" creationId="{DEB62645-D4DA-4E99-8344-B1536F63D108}"/>
          </ac:spMkLst>
        </pc:spChg>
      </pc:sldChg>
      <pc:sldChg chg="addSp delSp modSp add mod">
        <pc:chgData name="X O" userId="938282eaacc923a1" providerId="LiveId" clId="{6AB2DCE6-0D36-479C-9C96-915ABDC5C50D}" dt="2024-06-24T18:27:48.441" v="1115" actId="20577"/>
        <pc:sldMkLst>
          <pc:docMk/>
          <pc:sldMk cId="1584346226" sldId="278"/>
        </pc:sldMkLst>
        <pc:spChg chg="add mod">
          <ac:chgData name="X O" userId="938282eaacc923a1" providerId="LiveId" clId="{6AB2DCE6-0D36-479C-9C96-915ABDC5C50D}" dt="2024-06-24T18:14:40.175" v="944"/>
          <ac:spMkLst>
            <pc:docMk/>
            <pc:sldMk cId="1584346226" sldId="278"/>
            <ac:spMk id="2" creationId="{93C7E42A-CB77-E652-BCD7-B7413D82C7E5}"/>
          </ac:spMkLst>
        </pc:spChg>
        <pc:spChg chg="add mod">
          <ac:chgData name="X O" userId="938282eaacc923a1" providerId="LiveId" clId="{6AB2DCE6-0D36-479C-9C96-915ABDC5C50D}" dt="2024-06-24T18:27:48.441" v="1115" actId="20577"/>
          <ac:spMkLst>
            <pc:docMk/>
            <pc:sldMk cId="1584346226" sldId="278"/>
            <ac:spMk id="3" creationId="{074CB504-6415-FFE8-BCFB-600552E3097B}"/>
          </ac:spMkLst>
        </pc:spChg>
        <pc:spChg chg="add del mod">
          <ac:chgData name="X O" userId="938282eaacc923a1" providerId="LiveId" clId="{6AB2DCE6-0D36-479C-9C96-915ABDC5C50D}" dt="2024-06-24T18:15:20.615" v="952"/>
          <ac:spMkLst>
            <pc:docMk/>
            <pc:sldMk cId="1584346226" sldId="278"/>
            <ac:spMk id="4" creationId="{15A36685-1EA6-44DB-AE86-8208DDD18BD7}"/>
          </ac:spMkLst>
        </pc:spChg>
        <pc:spChg chg="mod">
          <ac:chgData name="X O" userId="938282eaacc923a1" providerId="LiveId" clId="{6AB2DCE6-0D36-479C-9C96-915ABDC5C50D}" dt="2024-06-24T18:17:06.847" v="957" actId="255"/>
          <ac:spMkLst>
            <pc:docMk/>
            <pc:sldMk cId="1584346226" sldId="278"/>
            <ac:spMk id="9" creationId="{ACBF7147-DED6-4636-B65F-5B47CD78B278}"/>
          </ac:spMkLst>
        </pc:spChg>
      </pc:sldChg>
      <pc:sldChg chg="addSp delSp modSp add mod">
        <pc:chgData name="X O" userId="938282eaacc923a1" providerId="LiveId" clId="{6AB2DCE6-0D36-479C-9C96-915ABDC5C50D}" dt="2024-06-24T18:24:04.788" v="1067" actId="478"/>
        <pc:sldMkLst>
          <pc:docMk/>
          <pc:sldMk cId="1434645685" sldId="279"/>
        </pc:sldMkLst>
        <pc:spChg chg="add del mod">
          <ac:chgData name="X O" userId="938282eaacc923a1" providerId="LiveId" clId="{6AB2DCE6-0D36-479C-9C96-915ABDC5C50D}" dt="2024-06-24T18:23:47.442" v="1061" actId="478"/>
          <ac:spMkLst>
            <pc:docMk/>
            <pc:sldMk cId="1434645685" sldId="279"/>
            <ac:spMk id="2" creationId="{093D9D51-B6B5-9B60-40DF-D193FED8F138}"/>
          </ac:spMkLst>
        </pc:spChg>
        <pc:spChg chg="add mod">
          <ac:chgData name="X O" userId="938282eaacc923a1" providerId="LiveId" clId="{6AB2DCE6-0D36-479C-9C96-915ABDC5C50D}" dt="2024-06-24T18:24:02.620" v="1066" actId="20577"/>
          <ac:spMkLst>
            <pc:docMk/>
            <pc:sldMk cId="1434645685" sldId="279"/>
            <ac:spMk id="4" creationId="{E8D2BA72-631B-86EC-9EB8-2C8869F7DCBF}"/>
          </ac:spMkLst>
        </pc:spChg>
        <pc:spChg chg="del mod">
          <ac:chgData name="X O" userId="938282eaacc923a1" providerId="LiveId" clId="{6AB2DCE6-0D36-479C-9C96-915ABDC5C50D}" dt="2024-06-24T18:24:04.788" v="1067" actId="478"/>
          <ac:spMkLst>
            <pc:docMk/>
            <pc:sldMk cId="1434645685" sldId="279"/>
            <ac:spMk id="6" creationId="{31103B96-4990-4507-AB5B-8A2D54C130CB}"/>
          </ac:spMkLst>
        </pc:spChg>
        <pc:spChg chg="mod">
          <ac:chgData name="X O" userId="938282eaacc923a1" providerId="LiveId" clId="{6AB2DCE6-0D36-479C-9C96-915ABDC5C50D}" dt="2024-06-24T18:20:51.130" v="1030" actId="207"/>
          <ac:spMkLst>
            <pc:docMk/>
            <pc:sldMk cId="1434645685" sldId="279"/>
            <ac:spMk id="9" creationId="{0495F705-F355-49BE-B5AF-980B65B95430}"/>
          </ac:spMkLst>
        </pc:spChg>
      </pc:sldChg>
      <pc:sldChg chg="addSp delSp modSp add mod">
        <pc:chgData name="X O" userId="938282eaacc923a1" providerId="LiveId" clId="{6AB2DCE6-0D36-479C-9C96-915ABDC5C50D}" dt="2024-06-24T18:24:31.844" v="1071"/>
        <pc:sldMkLst>
          <pc:docMk/>
          <pc:sldMk cId="3879575733" sldId="280"/>
        </pc:sldMkLst>
        <pc:spChg chg="add mod">
          <ac:chgData name="X O" userId="938282eaacc923a1" providerId="LiveId" clId="{6AB2DCE6-0D36-479C-9C96-915ABDC5C50D}" dt="2024-06-24T18:24:31.844" v="1071"/>
          <ac:spMkLst>
            <pc:docMk/>
            <pc:sldMk cId="3879575733" sldId="280"/>
            <ac:spMk id="2" creationId="{01A7C767-AB0C-F3D2-1913-E9E69C096693}"/>
          </ac:spMkLst>
        </pc:spChg>
        <pc:spChg chg="del">
          <ac:chgData name="X O" userId="938282eaacc923a1" providerId="LiveId" clId="{6AB2DCE6-0D36-479C-9C96-915ABDC5C50D}" dt="2024-06-24T18:24:31.198" v="1070" actId="478"/>
          <ac:spMkLst>
            <pc:docMk/>
            <pc:sldMk cId="3879575733" sldId="280"/>
            <ac:spMk id="5" creationId="{9175C96F-8DAD-4013-A860-8BEF4DEF67E1}"/>
          </ac:spMkLst>
        </pc:spChg>
        <pc:spChg chg="mod">
          <ac:chgData name="X O" userId="938282eaacc923a1" providerId="LiveId" clId="{6AB2DCE6-0D36-479C-9C96-915ABDC5C50D}" dt="2024-06-24T18:20:28.100" v="1028" actId="207"/>
          <ac:spMkLst>
            <pc:docMk/>
            <pc:sldMk cId="3879575733" sldId="280"/>
            <ac:spMk id="6" creationId="{6B64116B-CB32-43D1-937C-8C4913CF375A}"/>
          </ac:spMkLst>
        </pc:spChg>
      </pc:sldChg>
      <pc:sldChg chg="addSp delSp modSp add mod">
        <pc:chgData name="X O" userId="938282eaacc923a1" providerId="LiveId" clId="{6AB2DCE6-0D36-479C-9C96-915ABDC5C50D}" dt="2024-06-24T18:26:18.545" v="1097" actId="120"/>
        <pc:sldMkLst>
          <pc:docMk/>
          <pc:sldMk cId="3097735278" sldId="281"/>
        </pc:sldMkLst>
        <pc:spChg chg="add mod">
          <ac:chgData name="X O" userId="938282eaacc923a1" providerId="LiveId" clId="{6AB2DCE6-0D36-479C-9C96-915ABDC5C50D}" dt="2024-06-24T18:26:18.545" v="1097" actId="120"/>
          <ac:spMkLst>
            <pc:docMk/>
            <pc:sldMk cId="3097735278" sldId="281"/>
            <ac:spMk id="2" creationId="{2FB962A0-50EA-E59B-7395-53A80B32B3CA}"/>
          </ac:spMkLst>
        </pc:spChg>
        <pc:spChg chg="del mod">
          <ac:chgData name="X O" userId="938282eaacc923a1" providerId="LiveId" clId="{6AB2DCE6-0D36-479C-9C96-915ABDC5C50D}" dt="2024-06-24T18:24:57.529" v="1077" actId="478"/>
          <ac:spMkLst>
            <pc:docMk/>
            <pc:sldMk cId="3097735278" sldId="281"/>
            <ac:spMk id="4" creationId="{4A5049AC-908D-4F71-839A-10BD300B95E1}"/>
          </ac:spMkLst>
        </pc:spChg>
      </pc:sldChg>
      <pc:sldChg chg="addSp delSp modSp add mod">
        <pc:chgData name="X O" userId="938282eaacc923a1" providerId="LiveId" clId="{6AB2DCE6-0D36-479C-9C96-915ABDC5C50D}" dt="2024-06-24T18:26:06.833" v="1091" actId="120"/>
        <pc:sldMkLst>
          <pc:docMk/>
          <pc:sldMk cId="970470775" sldId="282"/>
        </pc:sldMkLst>
        <pc:spChg chg="add mod">
          <ac:chgData name="X O" userId="938282eaacc923a1" providerId="LiveId" clId="{6AB2DCE6-0D36-479C-9C96-915ABDC5C50D}" dt="2024-06-24T18:26:06.833" v="1091" actId="120"/>
          <ac:spMkLst>
            <pc:docMk/>
            <pc:sldMk cId="970470775" sldId="282"/>
            <ac:spMk id="2" creationId="{982F7DBF-5F78-DF9C-FD06-D684BFE71CBA}"/>
          </ac:spMkLst>
        </pc:spChg>
        <pc:spChg chg="del">
          <ac:chgData name="X O" userId="938282eaacc923a1" providerId="LiveId" clId="{6AB2DCE6-0D36-479C-9C96-915ABDC5C50D}" dt="2024-06-24T18:25:21.283" v="1080" actId="478"/>
          <ac:spMkLst>
            <pc:docMk/>
            <pc:sldMk cId="970470775" sldId="282"/>
            <ac:spMk id="4" creationId="{FCDCE751-D5D0-4254-8A9F-60670F21D1B3}"/>
          </ac:spMkLst>
        </pc:spChg>
      </pc:sldChg>
      <pc:sldChg chg="delSp modSp add del mod">
        <pc:chgData name="X O" userId="938282eaacc923a1" providerId="LiveId" clId="{6AB2DCE6-0D36-479C-9C96-915ABDC5C50D}" dt="2024-06-24T17:26:26.952" v="905" actId="47"/>
        <pc:sldMkLst>
          <pc:docMk/>
          <pc:sldMk cId="3104377326" sldId="283"/>
        </pc:sldMkLst>
        <pc:spChg chg="del mod">
          <ac:chgData name="X O" userId="938282eaacc923a1" providerId="LiveId" clId="{6AB2DCE6-0D36-479C-9C96-915ABDC5C50D}" dt="2024-06-21T14:51:10.570" v="882"/>
          <ac:spMkLst>
            <pc:docMk/>
            <pc:sldMk cId="3104377326" sldId="283"/>
            <ac:spMk id="4" creationId="{02D7744C-DB49-4D9E-BBE4-0F8C6D0FEE33}"/>
          </ac:spMkLst>
        </pc:spChg>
        <pc:spChg chg="mod">
          <ac:chgData name="X O" userId="938282eaacc923a1" providerId="LiveId" clId="{6AB2DCE6-0D36-479C-9C96-915ABDC5C50D}" dt="2024-06-21T14:55:00.248" v="900" actId="1076"/>
          <ac:spMkLst>
            <pc:docMk/>
            <pc:sldMk cId="3104377326" sldId="283"/>
            <ac:spMk id="5" creationId="{E5E08889-A65D-4EF9-8C0B-656072F1DF81}"/>
          </ac:spMkLst>
        </pc:spChg>
      </pc:sldChg>
      <pc:sldChg chg="delSp modSp add mod ord delDesignElem">
        <pc:chgData name="X O" userId="938282eaacc923a1" providerId="LiveId" clId="{6AB2DCE6-0D36-479C-9C96-915ABDC5C50D}" dt="2024-06-24T17:38:42.098" v="933"/>
        <pc:sldMkLst>
          <pc:docMk/>
          <pc:sldMk cId="3347704286" sldId="284"/>
        </pc:sldMkLst>
        <pc:spChg chg="mod">
          <ac:chgData name="X O" userId="938282eaacc923a1" providerId="LiveId" clId="{6AB2DCE6-0D36-479C-9C96-915ABDC5C50D}" dt="2024-06-21T14:51:32.773" v="896" actId="20577"/>
          <ac:spMkLst>
            <pc:docMk/>
            <pc:sldMk cId="3347704286" sldId="284"/>
            <ac:spMk id="2" creationId="{77364819-7E87-09AA-8181-8D1CB0217662}"/>
          </ac:spMkLst>
        </pc:spChg>
        <pc:spChg chg="mod">
          <ac:chgData name="X O" userId="938282eaacc923a1" providerId="LiveId" clId="{6AB2DCE6-0D36-479C-9C96-915ABDC5C50D}" dt="2024-06-24T17:38:42.098" v="933"/>
          <ac:spMkLst>
            <pc:docMk/>
            <pc:sldMk cId="3347704286" sldId="284"/>
            <ac:spMk id="8" creationId="{454DDA92-1B1B-2C0A-CBB2-F5B97952F647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3347704286" sldId="284"/>
            <ac:spMk id="26" creationId="{E914257E-1E2A-4AC7-89EC-1FB65C9C0A0D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3347704286" sldId="284"/>
            <ac:spMk id="28" creationId="{03E1C8F1-97F5-489C-8308-958F09657254}"/>
          </ac:spMkLst>
        </pc:spChg>
        <pc:spChg chg="del">
          <ac:chgData name="X O" userId="938282eaacc923a1" providerId="LiveId" clId="{6AB2DCE6-0D36-479C-9C96-915ABDC5C50D}" dt="2024-06-24T17:38:32.684" v="930"/>
          <ac:spMkLst>
            <pc:docMk/>
            <pc:sldMk cId="3347704286" sldId="284"/>
            <ac:spMk id="30" creationId="{DEB62645-D4DA-4E99-8344-B1536F63D108}"/>
          </ac:spMkLst>
        </pc:spChg>
      </pc:sldChg>
      <pc:sldChg chg="addSp delSp modSp add mod">
        <pc:chgData name="X O" userId="938282eaacc923a1" providerId="LiveId" clId="{6AB2DCE6-0D36-479C-9C96-915ABDC5C50D}" dt="2024-06-24T18:28:26.486" v="1124" actId="20577"/>
        <pc:sldMkLst>
          <pc:docMk/>
          <pc:sldMk cId="226105887" sldId="285"/>
        </pc:sldMkLst>
        <pc:spChg chg="add del">
          <ac:chgData name="X O" userId="938282eaacc923a1" providerId="LiveId" clId="{6AB2DCE6-0D36-479C-9C96-915ABDC5C50D}" dt="2024-06-24T18:26:32.235" v="1100" actId="478"/>
          <ac:spMkLst>
            <pc:docMk/>
            <pc:sldMk cId="226105887" sldId="285"/>
            <ac:spMk id="3" creationId="{DCB6AB22-E506-B825-5EAF-7C225C002FCF}"/>
          </ac:spMkLst>
        </pc:spChg>
        <pc:spChg chg="del mod">
          <ac:chgData name="X O" userId="938282eaacc923a1" providerId="LiveId" clId="{6AB2DCE6-0D36-479C-9C96-915ABDC5C50D}" dt="2024-06-24T18:27:25.831" v="1107" actId="478"/>
          <ac:spMkLst>
            <pc:docMk/>
            <pc:sldMk cId="226105887" sldId="285"/>
            <ac:spMk id="4" creationId="{05131C59-5A95-6664-DC24-C502F964D6B9}"/>
          </ac:spMkLst>
        </pc:spChg>
        <pc:spChg chg="add mod">
          <ac:chgData name="X O" userId="938282eaacc923a1" providerId="LiveId" clId="{6AB2DCE6-0D36-479C-9C96-915ABDC5C50D}" dt="2024-06-24T18:28:26.486" v="1124" actId="20577"/>
          <ac:spMkLst>
            <pc:docMk/>
            <pc:sldMk cId="226105887" sldId="285"/>
            <ac:spMk id="7" creationId="{991DAD5B-6D42-2DDE-3285-5AC8FCEE3B26}"/>
          </ac:spMkLst>
        </pc:spChg>
        <pc:spChg chg="mod">
          <ac:chgData name="X O" userId="938282eaacc923a1" providerId="LiveId" clId="{6AB2DCE6-0D36-479C-9C96-915ABDC5C50D}" dt="2024-06-24T18:18:27.021" v="967" actId="114"/>
          <ac:spMkLst>
            <pc:docMk/>
            <pc:sldMk cId="226105887" sldId="285"/>
            <ac:spMk id="22" creationId="{A61CE333-7E29-5589-4C8B-E484E2C9FA6F}"/>
          </ac:spMkLst>
        </pc:spChg>
      </pc:sldChg>
      <pc:sldChg chg="addSp delSp modSp add mod">
        <pc:chgData name="X O" userId="938282eaacc923a1" providerId="LiveId" clId="{6AB2DCE6-0D36-479C-9C96-915ABDC5C50D}" dt="2024-06-24T18:29:20.411" v="1129" actId="1076"/>
        <pc:sldMkLst>
          <pc:docMk/>
          <pc:sldMk cId="722378642" sldId="286"/>
        </pc:sldMkLst>
        <pc:spChg chg="add mod">
          <ac:chgData name="X O" userId="938282eaacc923a1" providerId="LiveId" clId="{6AB2DCE6-0D36-479C-9C96-915ABDC5C50D}" dt="2024-06-24T18:28:30.630" v="1125" actId="20577"/>
          <ac:spMkLst>
            <pc:docMk/>
            <pc:sldMk cId="722378642" sldId="286"/>
            <ac:spMk id="2" creationId="{6AB6F308-2A7B-B2A7-FD12-4D6501FEBB45}"/>
          </ac:spMkLst>
        </pc:spChg>
        <pc:spChg chg="mod">
          <ac:chgData name="X O" userId="938282eaacc923a1" providerId="LiveId" clId="{6AB2DCE6-0D36-479C-9C96-915ABDC5C50D}" dt="2024-06-24T18:29:20.411" v="1129" actId="1076"/>
          <ac:spMkLst>
            <pc:docMk/>
            <pc:sldMk cId="722378642" sldId="286"/>
            <ac:spMk id="5" creationId="{559FD542-F471-5729-2CE7-8E82C5E09988}"/>
          </ac:spMkLst>
        </pc:spChg>
        <pc:spChg chg="mod">
          <ac:chgData name="X O" userId="938282eaacc923a1" providerId="LiveId" clId="{6AB2DCE6-0D36-479C-9C96-915ABDC5C50D}" dt="2024-06-24T18:29:20.411" v="1129" actId="1076"/>
          <ac:spMkLst>
            <pc:docMk/>
            <pc:sldMk cId="722378642" sldId="286"/>
            <ac:spMk id="6" creationId="{01F1E979-6967-BD5B-8F5E-772399D32052}"/>
          </ac:spMkLst>
        </pc:spChg>
        <pc:spChg chg="mod">
          <ac:chgData name="X O" userId="938282eaacc923a1" providerId="LiveId" clId="{6AB2DCE6-0D36-479C-9C96-915ABDC5C50D}" dt="2024-06-24T18:18:34.208" v="968" actId="114"/>
          <ac:spMkLst>
            <pc:docMk/>
            <pc:sldMk cId="722378642" sldId="286"/>
            <ac:spMk id="10" creationId="{63783775-4C63-385B-6172-6E2653A7C0A5}"/>
          </ac:spMkLst>
        </pc:spChg>
        <pc:spChg chg="del mod">
          <ac:chgData name="X O" userId="938282eaacc923a1" providerId="LiveId" clId="{6AB2DCE6-0D36-479C-9C96-915ABDC5C50D}" dt="2024-06-24T18:28:17.157" v="1122" actId="478"/>
          <ac:spMkLst>
            <pc:docMk/>
            <pc:sldMk cId="722378642" sldId="286"/>
            <ac:spMk id="11" creationId="{8608C7F1-D138-E67A-ED10-929855E6C40B}"/>
          </ac:spMkLst>
        </pc:spChg>
        <pc:picChg chg="mod">
          <ac:chgData name="X O" userId="938282eaacc923a1" providerId="LiveId" clId="{6AB2DCE6-0D36-479C-9C96-915ABDC5C50D}" dt="2024-06-24T18:29:20.411" v="1129" actId="1076"/>
          <ac:picMkLst>
            <pc:docMk/>
            <pc:sldMk cId="722378642" sldId="286"/>
            <ac:picMk id="4" creationId="{99DDEC96-7198-A191-297D-961F173516C5}"/>
          </ac:picMkLst>
        </pc:picChg>
        <pc:picChg chg="mod">
          <ac:chgData name="X O" userId="938282eaacc923a1" providerId="LiveId" clId="{6AB2DCE6-0D36-479C-9C96-915ABDC5C50D}" dt="2024-06-24T18:29:20.411" v="1129" actId="1076"/>
          <ac:picMkLst>
            <pc:docMk/>
            <pc:sldMk cId="722378642" sldId="286"/>
            <ac:picMk id="7" creationId="{B45EDCE9-A2C2-E10A-6083-450D96386B85}"/>
          </ac:picMkLst>
        </pc:picChg>
        <pc:picChg chg="mod">
          <ac:chgData name="X O" userId="938282eaacc923a1" providerId="LiveId" clId="{6AB2DCE6-0D36-479C-9C96-915ABDC5C50D}" dt="2024-06-24T18:29:20.411" v="1129" actId="1076"/>
          <ac:picMkLst>
            <pc:docMk/>
            <pc:sldMk cId="722378642" sldId="286"/>
            <ac:picMk id="8" creationId="{4B579742-3D5D-550E-2777-3039D6319266}"/>
          </ac:picMkLst>
        </pc:picChg>
        <pc:picChg chg="mod">
          <ac:chgData name="X O" userId="938282eaacc923a1" providerId="LiveId" clId="{6AB2DCE6-0D36-479C-9C96-915ABDC5C50D}" dt="2024-06-24T18:29:20.411" v="1129" actId="1076"/>
          <ac:picMkLst>
            <pc:docMk/>
            <pc:sldMk cId="722378642" sldId="286"/>
            <ac:picMk id="9" creationId="{F8010D1A-2C20-7BB9-EAB5-CE66330B31B0}"/>
          </ac:picMkLst>
        </pc:picChg>
      </pc:sldChg>
      <pc:sldChg chg="modSp add mod">
        <pc:chgData name="X O" userId="938282eaacc923a1" providerId="LiveId" clId="{6AB2DCE6-0D36-479C-9C96-915ABDC5C50D}" dt="2024-06-24T18:29:31.050" v="1132" actId="207"/>
        <pc:sldMkLst>
          <pc:docMk/>
          <pc:sldMk cId="1318514248" sldId="287"/>
        </pc:sldMkLst>
        <pc:spChg chg="mod">
          <ac:chgData name="X O" userId="938282eaacc923a1" providerId="LiveId" clId="{6AB2DCE6-0D36-479C-9C96-915ABDC5C50D}" dt="2024-06-24T18:29:31.050" v="1132" actId="207"/>
          <ac:spMkLst>
            <pc:docMk/>
            <pc:sldMk cId="1318514248" sldId="287"/>
            <ac:spMk id="4" creationId="{163DFF41-CC3E-52B2-E1F1-E8EA5AC20692}"/>
          </ac:spMkLst>
        </pc:spChg>
      </pc:sldChg>
      <pc:sldChg chg="addSp delSp modSp add mod">
        <pc:chgData name="X O" userId="938282eaacc923a1" providerId="LiveId" clId="{6AB2DCE6-0D36-479C-9C96-915ABDC5C50D}" dt="2024-06-24T18:30:10.119" v="1139" actId="478"/>
        <pc:sldMkLst>
          <pc:docMk/>
          <pc:sldMk cId="126310860" sldId="288"/>
        </pc:sldMkLst>
        <pc:spChg chg="add mod">
          <ac:chgData name="X O" userId="938282eaacc923a1" providerId="LiveId" clId="{6AB2DCE6-0D36-479C-9C96-915ABDC5C50D}" dt="2024-06-24T18:30:06.861" v="1138" actId="120"/>
          <ac:spMkLst>
            <pc:docMk/>
            <pc:sldMk cId="126310860" sldId="288"/>
            <ac:spMk id="2" creationId="{DAC86566-31D7-966C-4AD7-39A297F6F1CB}"/>
          </ac:spMkLst>
        </pc:spChg>
        <pc:spChg chg="mod">
          <ac:chgData name="X O" userId="938282eaacc923a1" providerId="LiveId" clId="{6AB2DCE6-0D36-479C-9C96-915ABDC5C50D}" dt="2024-06-24T18:29:44.780" v="1133" actId="1076"/>
          <ac:spMkLst>
            <pc:docMk/>
            <pc:sldMk cId="126310860" sldId="288"/>
            <ac:spMk id="6" creationId="{0AEE5A78-4533-6F0E-814E-CD9D75E381A5}"/>
          </ac:spMkLst>
        </pc:spChg>
        <pc:spChg chg="del mod">
          <ac:chgData name="X O" userId="938282eaacc923a1" providerId="LiveId" clId="{6AB2DCE6-0D36-479C-9C96-915ABDC5C50D}" dt="2024-06-24T18:30:10.119" v="1139" actId="478"/>
          <ac:spMkLst>
            <pc:docMk/>
            <pc:sldMk cId="126310860" sldId="288"/>
            <ac:spMk id="8" creationId="{794F0738-3332-7988-52BF-30CF21ECF9CC}"/>
          </ac:spMkLst>
        </pc:spChg>
        <pc:spChg chg="mod">
          <ac:chgData name="X O" userId="938282eaacc923a1" providerId="LiveId" clId="{6AB2DCE6-0D36-479C-9C96-915ABDC5C50D}" dt="2024-06-24T18:29:44.780" v="1133" actId="1076"/>
          <ac:spMkLst>
            <pc:docMk/>
            <pc:sldMk cId="126310860" sldId="288"/>
            <ac:spMk id="9" creationId="{25D59536-5838-56F9-B457-01EC220E3BC3}"/>
          </ac:spMkLst>
        </pc:spChg>
        <pc:graphicFrameChg chg="mod">
          <ac:chgData name="X O" userId="938282eaacc923a1" providerId="LiveId" clId="{6AB2DCE6-0D36-479C-9C96-915ABDC5C50D}" dt="2024-06-24T18:29:44.780" v="1133" actId="1076"/>
          <ac:graphicFrameMkLst>
            <pc:docMk/>
            <pc:sldMk cId="126310860" sldId="288"/>
            <ac:graphicFrameMk id="5" creationId="{49EA1BD9-1546-57F0-C00A-6C1CA2F328C2}"/>
          </ac:graphicFrameMkLst>
        </pc:graphicFrameChg>
      </pc:sldChg>
      <pc:sldChg chg="addSp delSp modSp add mod">
        <pc:chgData name="X O" userId="938282eaacc923a1" providerId="LiveId" clId="{6AB2DCE6-0D36-479C-9C96-915ABDC5C50D}" dt="2024-06-24T18:42:47.777" v="1245" actId="20577"/>
        <pc:sldMkLst>
          <pc:docMk/>
          <pc:sldMk cId="1693690006" sldId="289"/>
        </pc:sldMkLst>
        <pc:spChg chg="add mod">
          <ac:chgData name="X O" userId="938282eaacc923a1" providerId="LiveId" clId="{6AB2DCE6-0D36-479C-9C96-915ABDC5C50D}" dt="2024-06-24T18:30:56.684" v="1155" actId="20577"/>
          <ac:spMkLst>
            <pc:docMk/>
            <pc:sldMk cId="1693690006" sldId="289"/>
            <ac:spMk id="2" creationId="{5899183D-BE9D-5673-B0D5-C04FEACAEF7B}"/>
          </ac:spMkLst>
        </pc:spChg>
        <pc:spChg chg="del mod">
          <ac:chgData name="X O" userId="938282eaacc923a1" providerId="LiveId" clId="{6AB2DCE6-0D36-479C-9C96-915ABDC5C50D}" dt="2024-06-24T18:30:49.371" v="1149" actId="478"/>
          <ac:spMkLst>
            <pc:docMk/>
            <pc:sldMk cId="1693690006" sldId="289"/>
            <ac:spMk id="4" creationId="{46C9FE92-CDFF-8634-47A0-4B0FA05ED66D}"/>
          </ac:spMkLst>
        </pc:spChg>
        <pc:spChg chg="mod">
          <ac:chgData name="X O" userId="938282eaacc923a1" providerId="LiveId" clId="{6AB2DCE6-0D36-479C-9C96-915ABDC5C50D}" dt="2024-06-24T18:31:36.112" v="1162" actId="1076"/>
          <ac:spMkLst>
            <pc:docMk/>
            <pc:sldMk cId="1693690006" sldId="289"/>
            <ac:spMk id="5" creationId="{D43A89D7-CBE2-14E8-746C-459AF2A5B40A}"/>
          </ac:spMkLst>
        </pc:spChg>
        <pc:spChg chg="mod">
          <ac:chgData name="X O" userId="938282eaacc923a1" providerId="LiveId" clId="{6AB2DCE6-0D36-479C-9C96-915ABDC5C50D}" dt="2024-06-24T18:31:30.011" v="1161" actId="1076"/>
          <ac:spMkLst>
            <pc:docMk/>
            <pc:sldMk cId="1693690006" sldId="289"/>
            <ac:spMk id="7" creationId="{CB8C6C70-E8EF-D623-D334-E0D4D575C935}"/>
          </ac:spMkLst>
        </pc:spChg>
        <pc:spChg chg="mod">
          <ac:chgData name="X O" userId="938282eaacc923a1" providerId="LiveId" clId="{6AB2DCE6-0D36-479C-9C96-915ABDC5C50D}" dt="2024-06-24T18:42:47.777" v="1245" actId="20577"/>
          <ac:spMkLst>
            <pc:docMk/>
            <pc:sldMk cId="1693690006" sldId="289"/>
            <ac:spMk id="8" creationId="{9953DA39-267D-75C7-8CB9-96D502F4CD30}"/>
          </ac:spMkLst>
        </pc:spChg>
        <pc:spChg chg="mod">
          <ac:chgData name="X O" userId="938282eaacc923a1" providerId="LiveId" clId="{6AB2DCE6-0D36-479C-9C96-915ABDC5C50D}" dt="2024-06-24T18:20:11.220" v="1027" actId="1035"/>
          <ac:spMkLst>
            <pc:docMk/>
            <pc:sldMk cId="1693690006" sldId="289"/>
            <ac:spMk id="10" creationId="{D05FD476-3246-932D-3A64-9E8D30DDA6CB}"/>
          </ac:spMkLst>
        </pc:spChg>
        <pc:graphicFrameChg chg="mod modGraphic">
          <ac:chgData name="X O" userId="938282eaacc923a1" providerId="LiveId" clId="{6AB2DCE6-0D36-479C-9C96-915ABDC5C50D}" dt="2024-06-24T18:31:26.808" v="1160" actId="1076"/>
          <ac:graphicFrameMkLst>
            <pc:docMk/>
            <pc:sldMk cId="1693690006" sldId="289"/>
            <ac:graphicFrameMk id="6" creationId="{B2BD0028-8E2C-EA2F-7D0E-C60D2608A48D}"/>
          </ac:graphicFrameMkLst>
        </pc:graphicFrameChg>
        <pc:graphicFrameChg chg="mod modGraphic">
          <ac:chgData name="X O" userId="938282eaacc923a1" providerId="LiveId" clId="{6AB2DCE6-0D36-479C-9C96-915ABDC5C50D}" dt="2024-06-24T18:42:05.353" v="1241" actId="1076"/>
          <ac:graphicFrameMkLst>
            <pc:docMk/>
            <pc:sldMk cId="1693690006" sldId="289"/>
            <ac:graphicFrameMk id="9" creationId="{A20E4757-9445-3C5D-8B74-0CA4BB44BAEA}"/>
          </ac:graphicFrameMkLst>
        </pc:graphicFrameChg>
      </pc:sldChg>
      <pc:sldChg chg="modSp add del">
        <pc:chgData name="X O" userId="938282eaacc923a1" providerId="LiveId" clId="{6AB2DCE6-0D36-479C-9C96-915ABDC5C50D}" dt="2024-06-24T18:11:06.115" v="934" actId="2696"/>
        <pc:sldMkLst>
          <pc:docMk/>
          <pc:sldMk cId="4128542825" sldId="290"/>
        </pc:sldMkLst>
        <pc:spChg chg="mod">
          <ac:chgData name="X O" userId="938282eaacc923a1" providerId="LiveId" clId="{6AB2DCE6-0D36-479C-9C96-915ABDC5C50D}" dt="2024-06-24T17:38:42.098" v="933"/>
          <ac:spMkLst>
            <pc:docMk/>
            <pc:sldMk cId="4128542825" sldId="290"/>
            <ac:spMk id="2" creationId="{494914D4-551D-DA80-84DA-9C285723A376}"/>
          </ac:spMkLst>
        </pc:spChg>
        <pc:spChg chg="mod">
          <ac:chgData name="X O" userId="938282eaacc923a1" providerId="LiveId" clId="{6AB2DCE6-0D36-479C-9C96-915ABDC5C50D}" dt="2024-06-24T17:38:42.098" v="933"/>
          <ac:spMkLst>
            <pc:docMk/>
            <pc:sldMk cId="4128542825" sldId="290"/>
            <ac:spMk id="3" creationId="{41FA5628-A51E-337A-4F9E-52AD5EBD67D5}"/>
          </ac:spMkLst>
        </pc:spChg>
      </pc:sldChg>
      <pc:sldChg chg="add del">
        <pc:chgData name="X O" userId="938282eaacc923a1" providerId="LiveId" clId="{6AB2DCE6-0D36-479C-9C96-915ABDC5C50D}" dt="2024-06-24T17:32:44.145" v="909"/>
        <pc:sldMkLst>
          <pc:docMk/>
          <pc:sldMk cId="849337087" sldId="291"/>
        </pc:sldMkLst>
      </pc:sldChg>
      <pc:sldChg chg="add del">
        <pc:chgData name="X O" userId="938282eaacc923a1" providerId="LiveId" clId="{6AB2DCE6-0D36-479C-9C96-915ABDC5C50D}" dt="2024-06-24T17:33:05.650" v="911"/>
        <pc:sldMkLst>
          <pc:docMk/>
          <pc:sldMk cId="2451036973" sldId="291"/>
        </pc:sldMkLst>
      </pc:sldChg>
      <pc:sldChg chg="add del">
        <pc:chgData name="X O" userId="938282eaacc923a1" providerId="LiveId" clId="{6AB2DCE6-0D36-479C-9C96-915ABDC5C50D}" dt="2024-06-24T17:32:19.317" v="907" actId="47"/>
        <pc:sldMkLst>
          <pc:docMk/>
          <pc:sldMk cId="2921255427" sldId="291"/>
        </pc:sldMkLst>
      </pc:sldChg>
      <pc:sldChg chg="add del">
        <pc:chgData name="X O" userId="938282eaacc923a1" providerId="LiveId" clId="{6AB2DCE6-0D36-479C-9C96-915ABDC5C50D}" dt="2024-06-24T17:33:11.876" v="913"/>
        <pc:sldMkLst>
          <pc:docMk/>
          <pc:sldMk cId="3574730640" sldId="291"/>
        </pc:sldMkLst>
      </pc:sldChg>
      <pc:sldChg chg="add del">
        <pc:chgData name="X O" userId="938282eaacc923a1" providerId="LiveId" clId="{6AB2DCE6-0D36-479C-9C96-915ABDC5C50D}" dt="2024-06-24T17:33:05.650" v="911"/>
        <pc:sldMkLst>
          <pc:docMk/>
          <pc:sldMk cId="35826832" sldId="292"/>
        </pc:sldMkLst>
      </pc:sldChg>
      <pc:sldChg chg="add del">
        <pc:chgData name="X O" userId="938282eaacc923a1" providerId="LiveId" clId="{6AB2DCE6-0D36-479C-9C96-915ABDC5C50D}" dt="2024-06-24T17:33:11.876" v="913"/>
        <pc:sldMkLst>
          <pc:docMk/>
          <pc:sldMk cId="1020587483" sldId="292"/>
        </pc:sldMkLst>
      </pc:sldChg>
      <pc:sldChg chg="add del">
        <pc:chgData name="X O" userId="938282eaacc923a1" providerId="LiveId" clId="{6AB2DCE6-0D36-479C-9C96-915ABDC5C50D}" dt="2024-06-24T17:32:44.145" v="909"/>
        <pc:sldMkLst>
          <pc:docMk/>
          <pc:sldMk cId="1658663275" sldId="292"/>
        </pc:sldMkLst>
      </pc:sldChg>
      <pc:sldChg chg="add del">
        <pc:chgData name="X O" userId="938282eaacc923a1" providerId="LiveId" clId="{6AB2DCE6-0D36-479C-9C96-915ABDC5C50D}" dt="2024-06-24T17:33:11.876" v="913"/>
        <pc:sldMkLst>
          <pc:docMk/>
          <pc:sldMk cId="49858500" sldId="293"/>
        </pc:sldMkLst>
      </pc:sldChg>
      <pc:sldChg chg="add del">
        <pc:chgData name="X O" userId="938282eaacc923a1" providerId="LiveId" clId="{6AB2DCE6-0D36-479C-9C96-915ABDC5C50D}" dt="2024-06-24T17:33:05.650" v="911"/>
        <pc:sldMkLst>
          <pc:docMk/>
          <pc:sldMk cId="891225160" sldId="293"/>
        </pc:sldMkLst>
      </pc:sldChg>
      <pc:sldChg chg="add del">
        <pc:chgData name="X O" userId="938282eaacc923a1" providerId="LiveId" clId="{6AB2DCE6-0D36-479C-9C96-915ABDC5C50D}" dt="2024-06-24T17:32:44.145" v="909"/>
        <pc:sldMkLst>
          <pc:docMk/>
          <pc:sldMk cId="2709886853" sldId="293"/>
        </pc:sldMkLst>
      </pc:sldChg>
      <pc:sldChg chg="add del">
        <pc:chgData name="X O" userId="938282eaacc923a1" providerId="LiveId" clId="{6AB2DCE6-0D36-479C-9C96-915ABDC5C50D}" dt="2024-06-24T17:32:44.145" v="909"/>
        <pc:sldMkLst>
          <pc:docMk/>
          <pc:sldMk cId="1967166247" sldId="294"/>
        </pc:sldMkLst>
      </pc:sldChg>
      <pc:sldChg chg="add del">
        <pc:chgData name="X O" userId="938282eaacc923a1" providerId="LiveId" clId="{6AB2DCE6-0D36-479C-9C96-915ABDC5C50D}" dt="2024-06-24T17:33:05.650" v="911"/>
        <pc:sldMkLst>
          <pc:docMk/>
          <pc:sldMk cId="2574864445" sldId="294"/>
        </pc:sldMkLst>
      </pc:sldChg>
      <pc:sldChg chg="add del">
        <pc:chgData name="X O" userId="938282eaacc923a1" providerId="LiveId" clId="{6AB2DCE6-0D36-479C-9C96-915ABDC5C50D}" dt="2024-06-24T17:33:11.876" v="913"/>
        <pc:sldMkLst>
          <pc:docMk/>
          <pc:sldMk cId="2793244314" sldId="294"/>
        </pc:sldMkLst>
      </pc:sldChg>
      <pc:sldChg chg="add del">
        <pc:chgData name="X O" userId="938282eaacc923a1" providerId="LiveId" clId="{6AB2DCE6-0D36-479C-9C96-915ABDC5C50D}" dt="2024-06-24T17:32:44.145" v="909"/>
        <pc:sldMkLst>
          <pc:docMk/>
          <pc:sldMk cId="1677609400" sldId="295"/>
        </pc:sldMkLst>
      </pc:sldChg>
      <pc:sldChg chg="add del">
        <pc:chgData name="X O" userId="938282eaacc923a1" providerId="LiveId" clId="{6AB2DCE6-0D36-479C-9C96-915ABDC5C50D}" dt="2024-06-24T17:33:11.876" v="913"/>
        <pc:sldMkLst>
          <pc:docMk/>
          <pc:sldMk cId="2911640151" sldId="295"/>
        </pc:sldMkLst>
      </pc:sldChg>
      <pc:sldChg chg="add del">
        <pc:chgData name="X O" userId="938282eaacc923a1" providerId="LiveId" clId="{6AB2DCE6-0D36-479C-9C96-915ABDC5C50D}" dt="2024-06-24T17:33:05.650" v="911"/>
        <pc:sldMkLst>
          <pc:docMk/>
          <pc:sldMk cId="3048732700" sldId="295"/>
        </pc:sldMkLst>
      </pc:sldChg>
      <pc:sldChg chg="add del">
        <pc:chgData name="X O" userId="938282eaacc923a1" providerId="LiveId" clId="{6AB2DCE6-0D36-479C-9C96-915ABDC5C50D}" dt="2024-06-24T17:33:05.650" v="911"/>
        <pc:sldMkLst>
          <pc:docMk/>
          <pc:sldMk cId="854836798" sldId="296"/>
        </pc:sldMkLst>
      </pc:sldChg>
      <pc:sldChg chg="add del">
        <pc:chgData name="X O" userId="938282eaacc923a1" providerId="LiveId" clId="{6AB2DCE6-0D36-479C-9C96-915ABDC5C50D}" dt="2024-06-24T17:33:11.876" v="913"/>
        <pc:sldMkLst>
          <pc:docMk/>
          <pc:sldMk cId="943685580" sldId="296"/>
        </pc:sldMkLst>
      </pc:sldChg>
      <pc:sldChg chg="add del">
        <pc:chgData name="X O" userId="938282eaacc923a1" providerId="LiveId" clId="{6AB2DCE6-0D36-479C-9C96-915ABDC5C50D}" dt="2024-06-24T17:32:44.145" v="909"/>
        <pc:sldMkLst>
          <pc:docMk/>
          <pc:sldMk cId="2672238480" sldId="296"/>
        </pc:sldMkLst>
      </pc:sldChg>
    </pc:docChg>
  </pc:docChgLst>
</pc:chgInfo>
</file>

<file path=ppt/comments/modernComment_108_282C5F3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0D8AFAD-A9CF-48DE-9606-849C35CDB818}" authorId="{5A1DC9BB-B739-B5B4-54E3-7860C5D0DC79}" created="2024-06-21T14:09:45.561">
    <pc:sldMkLst xmlns:pc="http://schemas.microsoft.com/office/powerpoint/2013/main/command">
      <pc:docMk/>
      <pc:sldMk cId="673996596" sldId="264"/>
    </pc:sldMkLst>
    <p188:txBody>
      <a:bodyPr/>
      <a:lstStyle/>
      <a:p>
        <a:r>
          <a:rPr lang="de-DE"/>
          <a:t>Knapper, pregnanter</a:t>
        </a:r>
      </a:p>
    </p188:txBody>
  </p188:cm>
</p188:cmLst>
</file>

<file path=ppt/comments/modernComment_10F_9F384F8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6E71255-736B-44B6-9999-067EFDC973F5}" authorId="{5A1DC9BB-B739-B5B4-54E3-7860C5D0DC79}" created="2024-06-20T17:13:03.098">
    <pc:sldMkLst xmlns:pc="http://schemas.microsoft.com/office/powerpoint/2013/main/command">
      <pc:docMk/>
      <pc:sldMk cId="2671267722" sldId="271"/>
    </pc:sldMkLst>
    <p188:txBody>
      <a:bodyPr/>
      <a:lstStyle/>
      <a:p>
        <a:r>
          <a:rPr lang="de-DE"/>
          <a:t>Kann evtl weg</a:t>
        </a:r>
      </a:p>
    </p188:txBody>
  </p188:cm>
</p188:cmLst>
</file>

<file path=ppt/comments/modernComment_113_44CE74F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BC64FA2-11B4-47A4-8713-7D84E992988C}" authorId="{5A1DC9BB-B739-B5B4-54E3-7860C5D0DC79}" created="2024-06-21T14:02:21.160">
    <pc:sldMkLst xmlns:pc="http://schemas.microsoft.com/office/powerpoint/2013/main/command">
      <pc:docMk/>
      <pc:sldMk cId="1154381047" sldId="275"/>
    </pc:sldMkLst>
    <p188:txBody>
      <a:bodyPr/>
      <a:lstStyle/>
      <a:p>
        <a:r>
          <a:rPr lang="de-DE"/>
          <a:t>Entropie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21:19:3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1458 1 24575,'-1'11'0,"-2"-1"0,1 1 0,-2 0 0,1-1 0,-1 0 0,-1 0 0,-8 15 0,-3 6 0,-47 95 0,-113 169 0,-35 63 0,119-157 0,-24 48 0,-26 47 0,100-212 0,-87 189 0,89-175 0,-46 103 0,57-138 0,-32 60 0,54-109 0,0 1 0,1 0 0,1 1 0,0-1 0,-4 24 0,-4 14 0,5-33 0,-1 0 0,-1 0 0,-1-1 0,-1 0 0,0-1 0,-2-1 0,-20 22 0,-9 15 0,31-45 0,10-21 0,9-26 0,19-58 0,-4-2 0,-5-1 0,-4 0 0,0-182 0,-13 257-118,-1 9-90,1 0 0,0 0 1,1 0-1,1 0 0,6-25 0,-3 24-6618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21:19:3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0 552 24575,'26'-23'0,"0"2"0,1 2 0,48-28 0,1 1 0,112-91 0,-65 46 0,-66 54 0,81-38 0,-103 57 0,36-11-1365,-54 21-5461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8T20:35:11.4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27,'4'-3,"-1"1,1-1,0 1,-1 0,1 0,0 0,1 0,-1 1,0-1,0 1,1 0,7 0,59-2,-51 3,693 1,-691-1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8T20:35:12.8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8T20:35:15.1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0,'943'0,"-919"0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20:39:13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24575,'4'0'0,"6"0"0,6 0 0,4 0 0,3 0 0,6 0 0,3 0 0,0 0 0,-6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20:39:1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24575,'31'9'0,"-28"-8"0,-1 0 0,1 1 0,0-1 0,0 0 0,0-1 0,0 1 0,0 0 0,0-1 0,0 1 0,0-1 0,5 0 0,9-3 0,-1-1 0,26-10 0,-27 9 0,0 0 0,33-6 0,38 5 0,129 7 0,-78 2 0,-109-2 38,-1 2-1,30 6 0,9 1-1514,-45-8-5349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4AA63-5FAD-4CD5-8D92-51D10016C319}" type="datetimeFigureOut">
              <a:rPr lang="de-DE" smtClean="0"/>
              <a:t>25.06.2024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C32C3-297A-443A-AD5A-CC0E9DFF1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53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C5C44-C2C4-4C51-99B8-452C1898FAA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92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D9B-4FEE-4A4E-B47C-BC17FA3EA415}" type="datetimeFigureOut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5DA4-0A53-400E-8981-965D988C0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93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D9B-4FEE-4A4E-B47C-BC17FA3EA415}" type="datetimeFigureOut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5DA4-0A53-400E-8981-965D988C0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16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D9B-4FEE-4A4E-B47C-BC17FA3EA415}" type="datetimeFigureOut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5DA4-0A53-400E-8981-965D988C0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51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D9B-4FEE-4A4E-B47C-BC17FA3EA415}" type="datetimeFigureOut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5DA4-0A53-400E-8981-965D988C0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02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D9B-4FEE-4A4E-B47C-BC17FA3EA415}" type="datetimeFigureOut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5DA4-0A53-400E-8981-965D988C0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04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D9B-4FEE-4A4E-B47C-BC17FA3EA415}" type="datetimeFigureOut">
              <a:rPr lang="de-DE" smtClean="0"/>
              <a:t>25.06.2024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5DA4-0A53-400E-8981-965D988C0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5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D9B-4FEE-4A4E-B47C-BC17FA3EA415}" type="datetimeFigureOut">
              <a:rPr lang="de-DE" smtClean="0"/>
              <a:t>25.06.2024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5DA4-0A53-400E-8981-965D988C0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57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D9B-4FEE-4A4E-B47C-BC17FA3EA415}" type="datetimeFigureOut">
              <a:rPr lang="de-DE" smtClean="0"/>
              <a:t>25.06.2024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5DA4-0A53-400E-8981-965D988C0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21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D9B-4FEE-4A4E-B47C-BC17FA3EA415}" type="datetimeFigureOut">
              <a:rPr lang="de-DE" smtClean="0"/>
              <a:t>25.06.2024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5DA4-0A53-400E-8981-965D988C0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90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D9B-4FEE-4A4E-B47C-BC17FA3EA415}" type="datetimeFigureOut">
              <a:rPr lang="de-DE" smtClean="0"/>
              <a:t>25.06.2024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5DA4-0A53-400E-8981-965D988C0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4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D9B-4FEE-4A4E-B47C-BC17FA3EA415}" type="datetimeFigureOut">
              <a:rPr lang="de-DE" smtClean="0"/>
              <a:t>25.06.2024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5DA4-0A53-400E-8981-965D988C0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4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17D9B-4FEE-4A4E-B47C-BC17FA3EA415}" type="datetimeFigureOut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0D5DA4-0A53-400E-8981-965D988C0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45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8/10/relationships/comments" Target="../comments/modernComment_10F_9F384F8A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3_44CE74F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8_282C5F34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huggingface.co/docs/transformers/en/perplexity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s://huggingface.co/docs/transformers/en/perplexity" TargetMode="Externa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q.opengenus.org/n-gram-language-model-in-nlp/" TargetMode="External"/><Relationship Id="rId2" Type="http://schemas.openxmlformats.org/officeDocument/2006/relationships/hyperlink" Target="https://link.springer.com/chapter/10.1007/978-981-99-1999-4_2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ketchengine.eu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0.png"/><Relationship Id="rId3" Type="http://schemas.openxmlformats.org/officeDocument/2006/relationships/hyperlink" Target="https://kapoole.github.io/JaneAustenandMe/" TargetMode="External"/><Relationship Id="rId7" Type="http://schemas.openxmlformats.org/officeDocument/2006/relationships/image" Target="../media/image70.png"/><Relationship Id="rId12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9.png"/><Relationship Id="rId5" Type="http://schemas.openxmlformats.org/officeDocument/2006/relationships/image" Target="../media/image60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508B6-E19E-1752-C27E-BBB941223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 - 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44E19E-BF15-BD43-9D69-E160F4998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9020"/>
          </a:xfrm>
        </p:spPr>
        <p:txBody>
          <a:bodyPr/>
          <a:lstStyle/>
          <a:p>
            <a:r>
              <a:rPr lang="de-DE" dirty="0"/>
              <a:t>Sprachmodelle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F1736A55-B715-283B-65F9-228E0E888D0A}"/>
              </a:ext>
            </a:extLst>
          </p:cNvPr>
          <p:cNvSpPr txBox="1">
            <a:spLocks/>
          </p:cNvSpPr>
          <p:nvPr/>
        </p:nvSpPr>
        <p:spPr>
          <a:xfrm>
            <a:off x="1524000" y="4275547"/>
            <a:ext cx="9144000" cy="10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Felix Pötzsch, 580106</a:t>
            </a:r>
          </a:p>
          <a:p>
            <a:r>
              <a:rPr lang="de-DE" sz="1200" b="0" i="0" dirty="0">
                <a:effectLst/>
                <a:latin typeface="gg sans"/>
              </a:rPr>
              <a:t>Timofei Borisov</a:t>
            </a:r>
            <a:r>
              <a:rPr lang="de-DE" sz="1200" dirty="0"/>
              <a:t>, 580092</a:t>
            </a:r>
          </a:p>
          <a:p>
            <a:r>
              <a:rPr lang="de-DE" sz="1200" dirty="0"/>
              <a:t>Simon </a:t>
            </a:r>
            <a:r>
              <a:rPr lang="de-DE" sz="1200" b="0" i="0" dirty="0" err="1">
                <a:effectLst/>
                <a:latin typeface="gg sans"/>
              </a:rPr>
              <a:t>Furitsch</a:t>
            </a:r>
            <a:r>
              <a:rPr lang="de-DE" sz="1200" dirty="0"/>
              <a:t>, 578153</a:t>
            </a:r>
          </a:p>
        </p:txBody>
      </p:sp>
    </p:spTree>
    <p:extLst>
      <p:ext uri="{BB962C8B-B14F-4D97-AF65-F5344CB8AC3E}">
        <p14:creationId xmlns:p14="http://schemas.microsoft.com/office/powerpoint/2010/main" val="79352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64819-7E87-09AA-8181-8D1CB021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Einführung: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4DDA92-1B1B-2C0A-CBB2-F5B97952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wird benötigt:</a:t>
            </a:r>
          </a:p>
          <a:p>
            <a:pPr lvl="1"/>
            <a:r>
              <a:rPr lang="de-DE" dirty="0"/>
              <a:t>Daten (Text)</a:t>
            </a:r>
          </a:p>
          <a:p>
            <a:pPr lvl="1"/>
            <a:r>
              <a:rPr lang="de-DE" dirty="0"/>
              <a:t>Wahrscheinlichkeiten für Wörter</a:t>
            </a:r>
          </a:p>
          <a:p>
            <a:pPr lvl="1"/>
            <a:r>
              <a:rPr lang="de-DE" dirty="0"/>
              <a:t>Markov Annahme</a:t>
            </a:r>
          </a:p>
          <a:p>
            <a:pPr lvl="2"/>
            <a:r>
              <a:rPr lang="de-DE" dirty="0"/>
              <a:t>Konstante Beobachtungen</a:t>
            </a:r>
          </a:p>
          <a:p>
            <a:pPr lvl="2"/>
            <a:r>
              <a:rPr lang="de-DE" dirty="0"/>
              <a:t>Wechsel zwischen endlich vielen </a:t>
            </a:r>
            <a:r>
              <a:rPr lang="de-DE" dirty="0" err="1"/>
              <a:t>Zustäden</a:t>
            </a:r>
            <a:endParaRPr lang="de-DE" dirty="0"/>
          </a:p>
          <a:p>
            <a:pPr lvl="2"/>
            <a:r>
              <a:rPr lang="de-DE" dirty="0"/>
              <a:t>Kümmere dich nicht um alle Wörter, sondern nur um </a:t>
            </a:r>
            <a:r>
              <a:rPr lang="de-DE" dirty="0" err="1"/>
              <a:t>z.B</a:t>
            </a:r>
            <a:r>
              <a:rPr lang="de-DE" dirty="0"/>
              <a:t> die letzten Paar</a:t>
            </a:r>
          </a:p>
          <a:p>
            <a:pPr lvl="1"/>
            <a:endParaRPr lang="de-DE" dirty="0"/>
          </a:p>
          <a:p>
            <a:pPr lvl="1"/>
            <a:endParaRPr lang="de-DE" i="1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806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64819-7E87-09AA-8181-8D1CB021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Einführung:</a:t>
            </a:r>
          </a:p>
        </p:txBody>
      </p:sp>
      <p:pic>
        <p:nvPicPr>
          <p:cNvPr id="7" name="Grafik 6" descr="Ein Bild, das Text, Schrift, Screenshot, weiß enthält.&#10;&#10;Automatisch generierte Beschreibung">
            <a:extLst>
              <a:ext uri="{FF2B5EF4-FFF2-40B4-BE49-F238E27FC236}">
                <a16:creationId xmlns:a16="http://schemas.microsoft.com/office/drawing/2014/main" id="{A80D0309-779E-B0B2-584A-C380A631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48" y="3530485"/>
            <a:ext cx="4288184" cy="263774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5C9C8B7-992A-C3DC-6F67-3C0ABA19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8" y="2352179"/>
            <a:ext cx="5055388" cy="215364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C0C92B2-9F8C-C8E9-3803-0CD935952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716" y="2166298"/>
            <a:ext cx="3781550" cy="242328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076DD7B-3A90-0072-AE4A-D738C9277D12}"/>
              </a:ext>
            </a:extLst>
          </p:cNvPr>
          <p:cNvSpPr txBox="1"/>
          <p:nvPr/>
        </p:nvSpPr>
        <p:spPr>
          <a:xfrm>
            <a:off x="642366" y="6260516"/>
            <a:ext cx="75323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i="1" dirty="0" err="1">
                <a:solidFill>
                  <a:schemeClr val="bg1">
                    <a:lumMod val="50000"/>
                  </a:schemeClr>
                </a:solidFill>
              </a:rPr>
              <a:t>Markoff</a:t>
            </a:r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 Kette, Markov Kette, Übergangsprozess, stochastischer Prozess | Mathe </a:t>
            </a:r>
            <a:r>
              <a:rPr lang="de-DE" sz="1000" i="1" dirty="0" err="1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 Daniel Jung:</a:t>
            </a:r>
          </a:p>
          <a:p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https://www.youtube.com/watch?v=NKoPwE2LQhc</a:t>
            </a:r>
          </a:p>
        </p:txBody>
      </p:sp>
    </p:spTree>
    <p:extLst>
      <p:ext uri="{BB962C8B-B14F-4D97-AF65-F5344CB8AC3E}">
        <p14:creationId xmlns:p14="http://schemas.microsoft.com/office/powerpoint/2010/main" val="155774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F7347DD-DDF3-90CB-7678-CE9BFD3CF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188" y="1825625"/>
            <a:ext cx="5764894" cy="382833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364819-7E87-09AA-8181-8D1CB021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Einführung: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1530B9D-B555-8FEE-1376-0B9AAB5E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2579" cy="4351338"/>
          </a:xfrm>
        </p:spPr>
        <p:txBody>
          <a:bodyPr/>
          <a:lstStyle/>
          <a:p>
            <a:r>
              <a:rPr lang="de-DE" dirty="0"/>
              <a:t>Ein paar Eigenheiten:</a:t>
            </a:r>
          </a:p>
          <a:p>
            <a:pPr lvl="1"/>
            <a:r>
              <a:rPr lang="de-DE"/>
              <a:t>Zu großes </a:t>
            </a:r>
            <a:r>
              <a:rPr lang="de-DE" dirty="0"/>
              <a:t>N</a:t>
            </a:r>
          </a:p>
          <a:p>
            <a:pPr lvl="2"/>
            <a:r>
              <a:rPr lang="de-DE" dirty="0"/>
              <a:t>Kann zu Totalversagen führen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Größerer Korpus besser</a:t>
            </a:r>
          </a:p>
          <a:p>
            <a:pPr lvl="2"/>
            <a:r>
              <a:rPr lang="de-DE" dirty="0"/>
              <a:t>Aber auch da nicht alles finden</a:t>
            </a:r>
          </a:p>
          <a:p>
            <a:pPr lvl="2"/>
            <a:r>
              <a:rPr lang="de-DE" dirty="0" err="1"/>
              <a:t>Prefixproblem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AF471D2-0151-56D5-38CB-4A3C54723AE2}"/>
              </a:ext>
            </a:extLst>
          </p:cNvPr>
          <p:cNvSpPr txBox="1"/>
          <p:nvPr/>
        </p:nvSpPr>
        <p:spPr>
          <a:xfrm>
            <a:off x="6655648" y="6126245"/>
            <a:ext cx="5091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Technische Universität Chemnitz: Sprachmodellierung Handout PDF:</a:t>
            </a:r>
          </a:p>
          <a:p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https://www.tu-chemnitz.de/informatik/KI/edu/spraver/ws2013/sprach_7.pdf</a:t>
            </a:r>
          </a:p>
        </p:txBody>
      </p:sp>
    </p:spTree>
    <p:extLst>
      <p:ext uri="{BB962C8B-B14F-4D97-AF65-F5344CB8AC3E}">
        <p14:creationId xmlns:p14="http://schemas.microsoft.com/office/powerpoint/2010/main" val="3538716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DB5EE10-84BE-1366-4183-3A0B5FE49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155" y="1270441"/>
            <a:ext cx="3460121" cy="431711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364819-7E87-09AA-8181-8D1CB021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Einführung: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69A2CA-F557-940A-C862-00710F250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85" y="2972606"/>
            <a:ext cx="6794242" cy="193398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5E15FAC-D136-808E-8682-AD16332070FA}"/>
              </a:ext>
            </a:extLst>
          </p:cNvPr>
          <p:cNvSpPr txBox="1"/>
          <p:nvPr/>
        </p:nvSpPr>
        <p:spPr>
          <a:xfrm>
            <a:off x="6441932" y="6000876"/>
            <a:ext cx="5091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Technische Universität Chemnitz: Sprachmodellierung Handout PDF:</a:t>
            </a:r>
          </a:p>
          <a:p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https://www.tu-chemnitz.de/informatik/KI/edu/spraver/ws2013/sprach_7.pdf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8ECB01D-B56A-C960-85FC-513A93AAA52F}"/>
              </a:ext>
            </a:extLst>
          </p:cNvPr>
          <p:cNvSpPr txBox="1"/>
          <p:nvPr/>
        </p:nvSpPr>
        <p:spPr>
          <a:xfrm>
            <a:off x="264285" y="6000876"/>
            <a:ext cx="5091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000" b="0" i="1" u="none" strike="noStrike" baseline="0" dirty="0">
                <a:solidFill>
                  <a:schemeClr val="bg1">
                    <a:lumMod val="50000"/>
                  </a:schemeClr>
                </a:solidFill>
              </a:rPr>
              <a:t>Institut für Computerlinguistik Uni Heidelberg – N-Modelling, Katja Markert</a:t>
            </a:r>
            <a:r>
              <a:rPr lang="de-DE" sz="1000" b="0" i="0" u="none" strike="noStrike" baseline="0" dirty="0">
                <a:latin typeface="NimbusSanL-Regu"/>
              </a:rPr>
              <a:t>: </a:t>
            </a:r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https://www.cl.uni-heidelberg.de/courses/ws19/ecl/material/ngram_handout.pdf</a:t>
            </a:r>
          </a:p>
        </p:txBody>
      </p:sp>
    </p:spTree>
    <p:extLst>
      <p:ext uri="{BB962C8B-B14F-4D97-AF65-F5344CB8AC3E}">
        <p14:creationId xmlns:p14="http://schemas.microsoft.com/office/powerpoint/2010/main" val="26712677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64819-7E87-09AA-8181-8D1CB021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Einführung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4DDA92-1B1B-2C0A-CBB2-F5B97952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Probleme:</a:t>
            </a:r>
          </a:p>
          <a:p>
            <a:pPr lvl="1"/>
            <a:r>
              <a:rPr lang="de-DE" dirty="0"/>
              <a:t>Analysiert und generiert Text auf Basis von </a:t>
            </a:r>
            <a:r>
              <a:rPr lang="de-DE" dirty="0">
                <a:highlight>
                  <a:srgbClr val="FFFF00"/>
                </a:highlight>
              </a:rPr>
              <a:t>statistischen Mustern</a:t>
            </a:r>
          </a:p>
          <a:p>
            <a:pPr lvl="1"/>
            <a:r>
              <a:rPr lang="de-DE" dirty="0"/>
              <a:t>Mangelt also häufig an </a:t>
            </a:r>
            <a:r>
              <a:rPr lang="de-DE" dirty="0">
                <a:highlight>
                  <a:srgbClr val="FFFF00"/>
                </a:highlight>
              </a:rPr>
              <a:t>semantischem Verständnis </a:t>
            </a:r>
          </a:p>
          <a:p>
            <a:pPr lvl="1"/>
            <a:r>
              <a:rPr lang="de-DE" dirty="0"/>
              <a:t>Einschränkungen insbesondere auch wenn es um</a:t>
            </a:r>
            <a:r>
              <a:rPr lang="de-DE" dirty="0">
                <a:highlight>
                  <a:srgbClr val="FFFF00"/>
                </a:highlight>
              </a:rPr>
              <a:t> langfristige </a:t>
            </a:r>
            <a:r>
              <a:rPr lang="de-DE" dirty="0"/>
              <a:t>Abhängigkeiten (Kohärenz) und Kontexte geht.</a:t>
            </a:r>
          </a:p>
          <a:p>
            <a:pPr lvl="1"/>
            <a:r>
              <a:rPr lang="de-DE" dirty="0"/>
              <a:t>UNK (</a:t>
            </a:r>
            <a:r>
              <a:rPr lang="de-DE" dirty="0" err="1"/>
              <a:t>Unknown</a:t>
            </a:r>
            <a:r>
              <a:rPr lang="de-DE" dirty="0"/>
              <a:t> Words/</a:t>
            </a:r>
            <a:r>
              <a:rPr lang="de-DE" dirty="0" err="1"/>
              <a:t>Unseen</a:t>
            </a:r>
            <a:r>
              <a:rPr lang="de-DE" dirty="0"/>
              <a:t> N-Gramm)</a:t>
            </a:r>
          </a:p>
          <a:p>
            <a:pPr lvl="1"/>
            <a:r>
              <a:rPr lang="de-DE" dirty="0"/>
              <a:t>Underflow </a:t>
            </a:r>
          </a:p>
          <a:p>
            <a:pPr lvl="1"/>
            <a:r>
              <a:rPr lang="de-DE" dirty="0"/>
              <a:t>Nullwahrscheinlichkeiten</a:t>
            </a:r>
          </a:p>
          <a:p>
            <a:pPr lvl="1"/>
            <a:endParaRPr lang="de-DE" i="1" dirty="0"/>
          </a:p>
          <a:p>
            <a:r>
              <a:rPr lang="de-DE" i="1" dirty="0"/>
              <a:t>Was ist trotzdem gut:</a:t>
            </a:r>
          </a:p>
          <a:p>
            <a:pPr lvl="1"/>
            <a:r>
              <a:rPr lang="de-DE" i="1" dirty="0"/>
              <a:t>Effizienz</a:t>
            </a:r>
          </a:p>
          <a:p>
            <a:pPr lvl="1"/>
            <a:r>
              <a:rPr lang="de-DE" i="1" dirty="0"/>
              <a:t>Für beliebige Sprachen einsetzbar (kein linguistisches Wissen nötig)</a:t>
            </a:r>
          </a:p>
          <a:p>
            <a:pPr lvl="1"/>
            <a:r>
              <a:rPr lang="de-DE" i="1" dirty="0"/>
              <a:t>Günstig zu trainieren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753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64819-7E87-09AA-8181-8D1CB021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Einführung: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4DDA92-1B1B-2C0A-CBB2-F5B97952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also besser werden:</a:t>
            </a:r>
          </a:p>
          <a:p>
            <a:pPr lvl="1"/>
            <a:r>
              <a:rPr lang="de-DE" dirty="0"/>
              <a:t>Information</a:t>
            </a:r>
          </a:p>
          <a:p>
            <a:pPr lvl="2"/>
            <a:r>
              <a:rPr lang="de-DE" dirty="0"/>
              <a:t>Anpassen</a:t>
            </a:r>
          </a:p>
          <a:p>
            <a:pPr lvl="2"/>
            <a:r>
              <a:rPr lang="de-DE" dirty="0"/>
              <a:t>Auswahl</a:t>
            </a:r>
          </a:p>
          <a:p>
            <a:pPr lvl="1"/>
            <a:r>
              <a:rPr lang="de-DE" dirty="0" err="1"/>
              <a:t>Smoothing</a:t>
            </a:r>
            <a:r>
              <a:rPr lang="de-DE" dirty="0"/>
              <a:t> - </a:t>
            </a:r>
            <a:r>
              <a:rPr lang="de-DE" sz="1800" b="0" i="0" u="none" strike="noStrike" baseline="0" dirty="0" err="1">
                <a:latin typeface="NimbusSanL-Regu"/>
              </a:rPr>
              <a:t>Reevaluation</a:t>
            </a:r>
            <a:r>
              <a:rPr lang="de-DE" sz="1800" b="0" i="0" u="none" strike="noStrike" baseline="0" dirty="0">
                <a:latin typeface="NimbusSanL-Regu"/>
              </a:rPr>
              <a:t> von Nullwahrscheinlichkeit und niedrigen </a:t>
            </a:r>
            <a:r>
              <a:rPr lang="de-DE" sz="1800" b="0" i="0" u="none" strike="noStrike" baseline="0" dirty="0" err="1">
                <a:latin typeface="NimbusSanL-Regu"/>
              </a:rPr>
              <a:t>Wahrschinlichkeiten</a:t>
            </a:r>
            <a:endParaRPr lang="de-DE" sz="1800" b="0" i="0" u="none" strike="noStrike" baseline="0" dirty="0">
              <a:latin typeface="NimbusSanL-Regu"/>
            </a:endParaRPr>
          </a:p>
          <a:p>
            <a:pPr lvl="2"/>
            <a:r>
              <a:rPr lang="de-DE" dirty="0">
                <a:latin typeface="NimbusSanL-Regu"/>
              </a:rPr>
              <a:t>Höhere Werte zuweisen damit sie auch vorkommen können</a:t>
            </a:r>
            <a:endParaRPr lang="de-DE" dirty="0"/>
          </a:p>
          <a:p>
            <a:pPr lvl="1"/>
            <a:r>
              <a:rPr lang="de-DE" dirty="0"/>
              <a:t>Perplexität</a:t>
            </a:r>
          </a:p>
          <a:p>
            <a:pPr lvl="2"/>
            <a:r>
              <a:rPr lang="de-DE" dirty="0"/>
              <a:t>Evaluation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3810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537A87-7062-4566-8DBA-B682E286E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8" b="19517"/>
          <a:stretch/>
        </p:blipFill>
        <p:spPr>
          <a:xfrm>
            <a:off x="2014631" y="2492700"/>
            <a:ext cx="7562215" cy="22874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BC014C-471A-408C-A5C3-A1AE2B73A9CC}"/>
              </a:ext>
            </a:extLst>
          </p:cNvPr>
          <p:cNvSpPr/>
          <p:nvPr/>
        </p:nvSpPr>
        <p:spPr>
          <a:xfrm>
            <a:off x="2014631" y="1708497"/>
            <a:ext cx="1611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“Data Sparsity”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F7147-DED6-4636-B65F-5B47CD78B278}"/>
              </a:ext>
            </a:extLst>
          </p:cNvPr>
          <p:cNvSpPr txBox="1"/>
          <p:nvPr/>
        </p:nvSpPr>
        <p:spPr>
          <a:xfrm>
            <a:off x="7322302" y="6020334"/>
            <a:ext cx="5280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>
                    <a:lumMod val="75000"/>
                  </a:schemeClr>
                </a:solidFill>
              </a:rPr>
              <a:t>Dan </a:t>
            </a:r>
            <a:r>
              <a:rPr lang="en-US" sz="1000" i="1" dirty="0" err="1">
                <a:solidFill>
                  <a:schemeClr val="bg2">
                    <a:lumMod val="75000"/>
                  </a:schemeClr>
                </a:solidFill>
              </a:rPr>
              <a:t>Jurafsky</a:t>
            </a:r>
            <a:r>
              <a:rPr lang="en-US" sz="1000" i="1" dirty="0">
                <a:solidFill>
                  <a:schemeClr val="bg2">
                    <a:lumMod val="75000"/>
                  </a:schemeClr>
                </a:solidFill>
              </a:rPr>
              <a:t>. Speech and Language Processing</a:t>
            </a:r>
          </a:p>
          <a:p>
            <a:r>
              <a:rPr lang="en-US" sz="1000" i="1" dirty="0">
                <a:solidFill>
                  <a:schemeClr val="bg2">
                    <a:lumMod val="75000"/>
                  </a:schemeClr>
                </a:solidFill>
              </a:rPr>
              <a:t>An Introduction to Natural Language Processing,</a:t>
            </a:r>
          </a:p>
          <a:p>
            <a:r>
              <a:rPr lang="en-US" sz="1000" i="1" dirty="0">
                <a:solidFill>
                  <a:schemeClr val="bg2">
                    <a:lumMod val="75000"/>
                  </a:schemeClr>
                </a:solidFill>
              </a:rPr>
              <a:t>Computational Linguistics, and Speech Recognition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74CB504-6415-FFE8-BCFB-600552E3097B}"/>
              </a:ext>
            </a:extLst>
          </p:cNvPr>
          <p:cNvSpPr txBox="1">
            <a:spLocks/>
          </p:cNvSpPr>
          <p:nvPr/>
        </p:nvSpPr>
        <p:spPr>
          <a:xfrm>
            <a:off x="723901" y="509587"/>
            <a:ext cx="7649239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Was </a:t>
            </a:r>
            <a:r>
              <a:rPr lang="en-US" sz="3600" dirty="0" err="1"/>
              <a:t>sind</a:t>
            </a:r>
            <a:r>
              <a:rPr lang="en-US" sz="3600" dirty="0"/>
              <a:t> un-seen N-Gramme?</a:t>
            </a:r>
          </a:p>
        </p:txBody>
      </p:sp>
    </p:spTree>
    <p:extLst>
      <p:ext uri="{BB962C8B-B14F-4D97-AF65-F5344CB8AC3E}">
        <p14:creationId xmlns:p14="http://schemas.microsoft.com/office/powerpoint/2010/main" val="158434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CCF1A2-0635-4E8B-A9F6-D6D7B0EAC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5" y="1407493"/>
            <a:ext cx="3609978" cy="43483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300FCD-D001-4827-9456-0398BFB27719}"/>
              </a:ext>
            </a:extLst>
          </p:cNvPr>
          <p:cNvSpPr txBox="1"/>
          <p:nvPr/>
        </p:nvSpPr>
        <p:spPr>
          <a:xfrm>
            <a:off x="357479" y="6286877"/>
            <a:ext cx="761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Source: https://komputasi.wordpress.com/wp-content/uploads/2019/03/husni-teknik-estimasi-dalam-pemrosesan-bahasa-alami.pdf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943A9E-E45D-4492-AF6C-44C7E1010983}"/>
              </a:ext>
            </a:extLst>
          </p:cNvPr>
          <p:cNvSpPr/>
          <p:nvPr/>
        </p:nvSpPr>
        <p:spPr>
          <a:xfrm>
            <a:off x="2455988" y="2658355"/>
            <a:ext cx="28233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Laplace Smoothing.</a:t>
            </a:r>
          </a:p>
          <a:p>
            <a:pPr marL="342900" indent="-342900">
              <a:buAutoNum type="arabicPeriod"/>
            </a:pPr>
            <a:r>
              <a:rPr lang="en-US" dirty="0"/>
              <a:t>Good-Turing Smoothing.</a:t>
            </a:r>
          </a:p>
          <a:p>
            <a:pPr marL="342900" indent="-342900">
              <a:buAutoNum type="arabicPeriod"/>
            </a:pPr>
            <a:r>
              <a:rPr lang="en-US" dirty="0"/>
              <a:t>Katz </a:t>
            </a:r>
            <a:r>
              <a:rPr lang="en-US" dirty="0" err="1"/>
              <a:t>Backoff</a:t>
            </a:r>
            <a:r>
              <a:rPr lang="en-US" dirty="0"/>
              <a:t> Smoothing.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7CC4E8-466F-7F5D-0BF6-1AE4CB16B500}"/>
              </a:ext>
            </a:extLst>
          </p:cNvPr>
          <p:cNvSpPr txBox="1">
            <a:spLocks/>
          </p:cNvSpPr>
          <p:nvPr/>
        </p:nvSpPr>
        <p:spPr>
          <a:xfrm>
            <a:off x="723901" y="509587"/>
            <a:ext cx="7649239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Smoothing </a:t>
            </a:r>
            <a:r>
              <a:rPr lang="en-US" sz="3600" dirty="0" err="1"/>
              <a:t>oder</a:t>
            </a:r>
            <a:r>
              <a:rPr lang="en-US" sz="3600" dirty="0"/>
              <a:t> Discounting </a:t>
            </a:r>
            <a:r>
              <a:rPr lang="en-US" sz="3600" dirty="0" err="1"/>
              <a:t>Techniken</a:t>
            </a:r>
            <a:r>
              <a:rPr lang="en-US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77953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4B1C31-B235-428D-9C6B-F5C78EE79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20"/>
          <a:stretch/>
        </p:blipFill>
        <p:spPr>
          <a:xfrm>
            <a:off x="2120591" y="2381851"/>
            <a:ext cx="6811326" cy="2094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95F705-F355-49BE-B5AF-980B65B95430}"/>
              </a:ext>
            </a:extLst>
          </p:cNvPr>
          <p:cNvSpPr txBox="1"/>
          <p:nvPr/>
        </p:nvSpPr>
        <p:spPr>
          <a:xfrm>
            <a:off x="7198725" y="5811872"/>
            <a:ext cx="3874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Source: Dan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Jurafsky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. Speech and Language Processing</a:t>
            </a:r>
          </a:p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An Introduction to Natural Language Processing,</a:t>
            </a:r>
          </a:p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Computational Linguistics, and Speech Recognition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46CA9-7055-40A1-9A25-24010E734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8" b="19517"/>
          <a:stretch/>
        </p:blipFill>
        <p:spPr>
          <a:xfrm>
            <a:off x="6424473" y="492130"/>
            <a:ext cx="4443194" cy="134400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E8D2BA72-631B-86EC-9EB8-2C8869F7DCBF}"/>
              </a:ext>
            </a:extLst>
          </p:cNvPr>
          <p:cNvSpPr txBox="1">
            <a:spLocks/>
          </p:cNvSpPr>
          <p:nvPr/>
        </p:nvSpPr>
        <p:spPr>
          <a:xfrm>
            <a:off x="723902" y="509587"/>
            <a:ext cx="4939480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Laplace Smoothing:</a:t>
            </a:r>
          </a:p>
        </p:txBody>
      </p:sp>
    </p:spTree>
    <p:extLst>
      <p:ext uri="{BB962C8B-B14F-4D97-AF65-F5344CB8AC3E}">
        <p14:creationId xmlns:p14="http://schemas.microsoft.com/office/powerpoint/2010/main" val="1434645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9C1C14-795C-4146-B2B2-C0053226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79" y="3486832"/>
            <a:ext cx="1849204" cy="820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C0C1FF-5463-4A4C-8DFF-B5D749DE2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797" y="3323359"/>
            <a:ext cx="3548820" cy="93987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5A3EDF4-E0CC-40D4-A0D1-F37F91EFA50D}"/>
              </a:ext>
            </a:extLst>
          </p:cNvPr>
          <p:cNvSpPr/>
          <p:nvPr/>
        </p:nvSpPr>
        <p:spPr>
          <a:xfrm>
            <a:off x="3947167" y="3678158"/>
            <a:ext cx="1243941" cy="4616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39EAA-C3CC-4BB7-8C99-09C416702527}"/>
              </a:ext>
            </a:extLst>
          </p:cNvPr>
          <p:cNvSpPr txBox="1"/>
          <p:nvPr/>
        </p:nvSpPr>
        <p:spPr>
          <a:xfrm>
            <a:off x="719091" y="6004383"/>
            <a:ext cx="30348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Dan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Jurafsky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. Speech and Language Processing</a:t>
            </a:r>
          </a:p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An Introduction to Natural Language Processing,</a:t>
            </a:r>
          </a:p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Computational Linguistics, and Speech Recognition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AB6F70-5BD1-43F0-980D-382EB40921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20"/>
          <a:stretch/>
        </p:blipFill>
        <p:spPr>
          <a:xfrm>
            <a:off x="5827226" y="631867"/>
            <a:ext cx="4536611" cy="13948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AB004F-D36F-409C-BBF8-ACEAE9744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98" y="4346093"/>
            <a:ext cx="2953162" cy="724001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557E399-72A5-43C7-A8D7-4AA5358EFD21}"/>
              </a:ext>
            </a:extLst>
          </p:cNvPr>
          <p:cNvSpPr/>
          <p:nvPr/>
        </p:nvSpPr>
        <p:spPr>
          <a:xfrm>
            <a:off x="3947167" y="4451554"/>
            <a:ext cx="1243941" cy="4616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F197C8-7227-4BA6-8069-EDA334AD53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85" y="4263229"/>
            <a:ext cx="3200847" cy="8383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B4B750C-196F-4945-9677-A82F2B888D9F}"/>
              </a:ext>
            </a:extLst>
          </p:cNvPr>
          <p:cNvSpPr txBox="1"/>
          <p:nvPr/>
        </p:nvSpPr>
        <p:spPr>
          <a:xfrm>
            <a:off x="5827226" y="5985402"/>
            <a:ext cx="43829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Prof. Dr. Johannes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Maucher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https://griesshaber.pages.mi.hdm-stuttgart.de/nlp/04ngram/01ngram.html,</a:t>
            </a:r>
          </a:p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Accessed: June 1, 2024.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F3697A-284B-46E8-A812-506052462646}"/>
              </a:ext>
            </a:extLst>
          </p:cNvPr>
          <p:cNvSpPr txBox="1"/>
          <p:nvPr/>
        </p:nvSpPr>
        <p:spPr>
          <a:xfrm>
            <a:off x="7697824" y="2537997"/>
            <a:ext cx="338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Unterschiedliche</a:t>
            </a:r>
            <a:r>
              <a:rPr lang="en-US" dirty="0"/>
              <a:t> </a:t>
            </a:r>
            <a:r>
              <a:rPr lang="en-US" dirty="0" err="1"/>
              <a:t>Wörter</a:t>
            </a:r>
            <a:r>
              <a:rPr lang="en-US" dirty="0"/>
              <a:t>. V = 1446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16325B-4EE7-C032-A0FB-F3BC054A5360}"/>
              </a:ext>
            </a:extLst>
          </p:cNvPr>
          <p:cNvSpPr txBox="1">
            <a:spLocks/>
          </p:cNvSpPr>
          <p:nvPr/>
        </p:nvSpPr>
        <p:spPr>
          <a:xfrm>
            <a:off x="723902" y="509587"/>
            <a:ext cx="4939480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Laplace Smoothing:</a:t>
            </a:r>
          </a:p>
        </p:txBody>
      </p:sp>
    </p:spTree>
    <p:extLst>
      <p:ext uri="{BB962C8B-B14F-4D97-AF65-F5344CB8AC3E}">
        <p14:creationId xmlns:p14="http://schemas.microsoft.com/office/powerpoint/2010/main" val="14855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64819-7E87-09AA-8181-8D1CB021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Einführung: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F84D72-0F28-7D66-1600-6B45423F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Was ist ein Sprachmodell:</a:t>
            </a:r>
          </a:p>
          <a:p>
            <a:pPr lvl="1"/>
            <a:r>
              <a:rPr lang="de-DE" dirty="0"/>
              <a:t>Sprachmodelle sind der Versuch z.B. natürliche Sprache als </a:t>
            </a:r>
            <a:r>
              <a:rPr lang="de-DE" dirty="0">
                <a:highlight>
                  <a:srgbClr val="FFFF00"/>
                </a:highlight>
              </a:rPr>
              <a:t>mathematisches Modell </a:t>
            </a:r>
            <a:r>
              <a:rPr lang="de-DE" dirty="0"/>
              <a:t>repräsentieren zu können. </a:t>
            </a:r>
          </a:p>
          <a:p>
            <a:pPr lvl="1"/>
            <a:r>
              <a:rPr lang="de-DE" dirty="0"/>
              <a:t>Ihnen liegt meist ein </a:t>
            </a:r>
            <a:r>
              <a:rPr lang="de-DE" dirty="0">
                <a:highlight>
                  <a:srgbClr val="FFFF00"/>
                </a:highlight>
              </a:rPr>
              <a:t>stochastischer Prozess </a:t>
            </a:r>
            <a:r>
              <a:rPr lang="de-DE" dirty="0"/>
              <a:t>zugrunde</a:t>
            </a:r>
          </a:p>
          <a:p>
            <a:endParaRPr lang="de-DE" dirty="0"/>
          </a:p>
          <a:p>
            <a:pPr lvl="1"/>
            <a:r>
              <a:rPr lang="de-DE" dirty="0"/>
              <a:t>Kenntnisse stehen im Voraus zur Verfügung</a:t>
            </a:r>
          </a:p>
          <a:p>
            <a:pPr lvl="2"/>
            <a:r>
              <a:rPr lang="de-DE" dirty="0"/>
              <a:t>Wissen über Sprache im Allgemeinen</a:t>
            </a:r>
          </a:p>
          <a:p>
            <a:pPr lvl="2"/>
            <a:r>
              <a:rPr lang="de-DE" dirty="0"/>
              <a:t>Wissen über die Kommunikationssituation</a:t>
            </a:r>
          </a:p>
          <a:p>
            <a:pPr lvl="1"/>
            <a:r>
              <a:rPr lang="de-DE" dirty="0"/>
              <a:t>Bestehen meist aus mehreren </a:t>
            </a:r>
            <a:r>
              <a:rPr lang="de-DE" dirty="0">
                <a:highlight>
                  <a:srgbClr val="FFFF00"/>
                </a:highlight>
              </a:rPr>
              <a:t>Teilmodelle</a:t>
            </a:r>
            <a:r>
              <a:rPr lang="de-DE" dirty="0"/>
              <a:t>n</a:t>
            </a:r>
          </a:p>
          <a:p>
            <a:pPr lvl="2"/>
            <a:r>
              <a:rPr lang="de-DE" dirty="0"/>
              <a:t>Vokabular</a:t>
            </a:r>
          </a:p>
          <a:p>
            <a:pPr lvl="2"/>
            <a:r>
              <a:rPr lang="de-DE" dirty="0"/>
              <a:t>Häufigkeit der Wörter</a:t>
            </a:r>
          </a:p>
          <a:p>
            <a:pPr lvl="2"/>
            <a:r>
              <a:rPr lang="de-DE" dirty="0"/>
              <a:t>Satzgrammatik</a:t>
            </a:r>
          </a:p>
        </p:txBody>
      </p:sp>
    </p:spTree>
    <p:extLst>
      <p:ext uri="{BB962C8B-B14F-4D97-AF65-F5344CB8AC3E}">
        <p14:creationId xmlns:p14="http://schemas.microsoft.com/office/powerpoint/2010/main" val="67399659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305188-DF53-472E-A1BA-9D06657A4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48" y="2909400"/>
            <a:ext cx="6944694" cy="1943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64116B-CB32-43D1-937C-8C4913CF375A}"/>
              </a:ext>
            </a:extLst>
          </p:cNvPr>
          <p:cNvSpPr txBox="1"/>
          <p:nvPr/>
        </p:nvSpPr>
        <p:spPr>
          <a:xfrm>
            <a:off x="1047564" y="5684787"/>
            <a:ext cx="3121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Dan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Jurafsky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. Speech and Language Processing</a:t>
            </a:r>
          </a:p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An Introduction to Natural Language Processing,</a:t>
            </a:r>
          </a:p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Computational Linguistics, and Speech Recognition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DAED9-065E-4BF8-BF5B-0148BC9C0D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20"/>
          <a:stretch/>
        </p:blipFill>
        <p:spPr>
          <a:xfrm>
            <a:off x="6561404" y="614872"/>
            <a:ext cx="4624460" cy="142189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7C767-AB0C-F3D2-1913-E9E69C096693}"/>
              </a:ext>
            </a:extLst>
          </p:cNvPr>
          <p:cNvSpPr txBox="1">
            <a:spLocks/>
          </p:cNvSpPr>
          <p:nvPr/>
        </p:nvSpPr>
        <p:spPr>
          <a:xfrm>
            <a:off x="723902" y="509587"/>
            <a:ext cx="4939480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Laplace Smoothing:</a:t>
            </a:r>
          </a:p>
        </p:txBody>
      </p:sp>
    </p:spTree>
    <p:extLst>
      <p:ext uri="{BB962C8B-B14F-4D97-AF65-F5344CB8AC3E}">
        <p14:creationId xmlns:p14="http://schemas.microsoft.com/office/powerpoint/2010/main" val="3879575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8ECAF8-56E5-4D70-A147-54DAD408298E}"/>
              </a:ext>
            </a:extLst>
          </p:cNvPr>
          <p:cNvSpPr/>
          <p:nvPr/>
        </p:nvSpPr>
        <p:spPr>
          <a:xfrm>
            <a:off x="1174811" y="166619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red balls,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green balls,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blue balls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1 black 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brown 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grey ball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11490-63FA-4178-9628-E19B56D7F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699" y="2169006"/>
            <a:ext cx="1886213" cy="8859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20C42E-B3AF-4BA3-A0FE-C6FFDD3D6CE8}"/>
              </a:ext>
            </a:extLst>
          </p:cNvPr>
          <p:cNvSpPr/>
          <p:nvPr/>
        </p:nvSpPr>
        <p:spPr>
          <a:xfrm>
            <a:off x="4853127" y="16493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Wie </a:t>
            </a:r>
            <a:r>
              <a:rPr lang="en-US" dirty="0" err="1"/>
              <a:t>groß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Wahrscheinlichkeit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die </a:t>
            </a:r>
            <a:r>
              <a:rPr lang="en-US" dirty="0" err="1"/>
              <a:t>nächste</a:t>
            </a:r>
            <a:r>
              <a:rPr lang="en-US" dirty="0"/>
              <a:t> Kugel schwarz </a:t>
            </a:r>
            <a:r>
              <a:rPr lang="en-US" dirty="0" err="1"/>
              <a:t>ist</a:t>
            </a:r>
            <a:r>
              <a:rPr lang="en-US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F749C2-308A-42A2-9917-DA3EAFC886E1}"/>
              </a:ext>
            </a:extLst>
          </p:cNvPr>
          <p:cNvSpPr/>
          <p:nvPr/>
        </p:nvSpPr>
        <p:spPr>
          <a:xfrm>
            <a:off x="4849720" y="32174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Wie </a:t>
            </a:r>
            <a:r>
              <a:rPr lang="en-US" dirty="0" err="1"/>
              <a:t>groß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Wahrscheinlichkeit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die </a:t>
            </a:r>
            <a:r>
              <a:rPr lang="en-US" dirty="0" err="1"/>
              <a:t>nächste</a:t>
            </a:r>
            <a:r>
              <a:rPr lang="en-US" dirty="0"/>
              <a:t> Kugel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bisher</a:t>
            </a:r>
            <a:r>
              <a:rPr lang="en-US" dirty="0"/>
              <a:t> </a:t>
            </a:r>
            <a:r>
              <a:rPr lang="en-US" dirty="0" err="1"/>
              <a:t>ungesehene</a:t>
            </a:r>
            <a:r>
              <a:rPr lang="en-US" dirty="0"/>
              <a:t> </a:t>
            </a:r>
            <a:r>
              <a:rPr lang="en-US" dirty="0" err="1"/>
              <a:t>Farbe</a:t>
            </a:r>
            <a:r>
              <a:rPr lang="en-US" dirty="0"/>
              <a:t> hat?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B166F2-DF9C-4538-9DD8-7828755F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475" y="5111909"/>
            <a:ext cx="2762130" cy="1032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2E70D2-B81F-474A-9697-E20B8C89A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95" y="5111909"/>
            <a:ext cx="2473615" cy="8842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CFBEBC-AC9C-4227-A050-FCD39813FB6F}"/>
              </a:ext>
            </a:extLst>
          </p:cNvPr>
          <p:cNvSpPr/>
          <p:nvPr/>
        </p:nvSpPr>
        <p:spPr>
          <a:xfrm>
            <a:off x="2897890" y="5003009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N - </a:t>
            </a:r>
            <a:r>
              <a:rPr lang="en-US" sz="1600" dirty="0" err="1"/>
              <a:t>gibt</a:t>
            </a:r>
            <a:r>
              <a:rPr lang="en-US" sz="1600" dirty="0"/>
              <a:t> die </a:t>
            </a:r>
            <a:r>
              <a:rPr lang="en-US" sz="1600" dirty="0" err="1"/>
              <a:t>Anzahl</a:t>
            </a:r>
            <a:r>
              <a:rPr lang="en-US" sz="1600" dirty="0"/>
              <a:t> der </a:t>
            </a:r>
            <a:r>
              <a:rPr lang="en-US" sz="1600" dirty="0" err="1"/>
              <a:t>Arten</a:t>
            </a:r>
            <a:r>
              <a:rPr lang="en-US" sz="1600" dirty="0"/>
              <a:t> an, die </a:t>
            </a:r>
            <a:r>
              <a:rPr lang="en-US" sz="1600" dirty="0" err="1"/>
              <a:t>bisher</a:t>
            </a:r>
            <a:r>
              <a:rPr lang="en-US" sz="1600" dirty="0"/>
              <a:t> </a:t>
            </a:r>
            <a:r>
              <a:rPr lang="en-US" sz="1600" dirty="0" err="1"/>
              <a:t>gesehen</a:t>
            </a:r>
            <a:r>
              <a:rPr lang="en-US" sz="1600" dirty="0"/>
              <a:t> </a:t>
            </a:r>
            <a:r>
              <a:rPr lang="en-US" sz="1600" dirty="0" err="1"/>
              <a:t>gesehen</a:t>
            </a:r>
            <a:r>
              <a:rPr lang="en-US" sz="1600" dirty="0"/>
              <a:t> </a:t>
            </a:r>
            <a:r>
              <a:rPr lang="en-US" sz="1600" dirty="0" err="1"/>
              <a:t>wurden</a:t>
            </a:r>
            <a:r>
              <a:rPr lang="en-US" sz="1600" dirty="0"/>
              <a:t>. </a:t>
            </a:r>
          </a:p>
          <a:p>
            <a:r>
              <a:rPr lang="en-US" sz="1600" dirty="0"/>
              <a:t>(N1 - Ein mal </a:t>
            </a:r>
            <a:r>
              <a:rPr lang="en-US" sz="1600" dirty="0" err="1"/>
              <a:t>gesehen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Z - die </a:t>
            </a:r>
            <a:r>
              <a:rPr lang="en-US" sz="1600" dirty="0" err="1"/>
              <a:t>Anzahl</a:t>
            </a:r>
            <a:r>
              <a:rPr lang="en-US" sz="1600" dirty="0"/>
              <a:t> der </a:t>
            </a:r>
            <a:r>
              <a:rPr lang="en-US" sz="1600" dirty="0" err="1"/>
              <a:t>bisherigen</a:t>
            </a:r>
            <a:r>
              <a:rPr lang="en-US" sz="1600" dirty="0"/>
              <a:t> </a:t>
            </a:r>
            <a:r>
              <a:rPr lang="en-US" sz="1600" dirty="0" err="1"/>
              <a:t>Beobachtungen</a:t>
            </a:r>
            <a:r>
              <a:rPr lang="en-US" sz="1600" dirty="0"/>
              <a:t> </a:t>
            </a:r>
            <a:r>
              <a:rPr lang="en-US" sz="1600" dirty="0" err="1"/>
              <a:t>insgesamt</a:t>
            </a:r>
            <a:r>
              <a:rPr lang="en-US" sz="1600" dirty="0"/>
              <a:t>.</a:t>
            </a:r>
          </a:p>
          <a:p>
            <a:endParaRPr lang="en-US" sz="12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32BBC18-0506-488E-BF16-4060139ECACA}"/>
              </a:ext>
            </a:extLst>
          </p:cNvPr>
          <p:cNvSpPr/>
          <p:nvPr/>
        </p:nvSpPr>
        <p:spPr>
          <a:xfrm>
            <a:off x="8119662" y="5446285"/>
            <a:ext cx="971072" cy="4616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B962A0-50EA-E59B-7395-53A80B32B3CA}"/>
              </a:ext>
            </a:extLst>
          </p:cNvPr>
          <p:cNvSpPr txBox="1">
            <a:spLocks/>
          </p:cNvSpPr>
          <p:nvPr/>
        </p:nvSpPr>
        <p:spPr>
          <a:xfrm>
            <a:off x="723902" y="509587"/>
            <a:ext cx="9491814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Good-Turing-Smoothing: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09773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789FFA-FCD1-4DD9-B919-BC7AD61DE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762" y="1744932"/>
            <a:ext cx="1930209" cy="9209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EA6AEA-FAA4-4B10-87C0-254B90929940}"/>
              </a:ext>
            </a:extLst>
          </p:cNvPr>
          <p:cNvSpPr/>
          <p:nvPr/>
        </p:nvSpPr>
        <p:spPr>
          <a:xfrm>
            <a:off x="5536943" y="2744622"/>
            <a:ext cx="4978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wobei</a:t>
            </a:r>
            <a:r>
              <a:rPr lang="en-US" dirty="0"/>
              <a:t> D der </a:t>
            </a:r>
            <a:r>
              <a:rPr lang="en-US" dirty="0" err="1"/>
              <a:t>Bereich</a:t>
            </a:r>
            <a:r>
              <a:rPr lang="en-US" dirty="0"/>
              <a:t> der </a:t>
            </a:r>
            <a:r>
              <a:rPr lang="en-US" dirty="0" err="1"/>
              <a:t>möglichen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x </a:t>
            </a:r>
            <a:r>
              <a:rPr lang="en-US" dirty="0" err="1"/>
              <a:t>ist</a:t>
            </a:r>
            <a:r>
              <a:rPr lang="en-US" dirty="0"/>
              <a:t>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835C1A-0D91-47EC-81C9-B72A6BAA2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972" y="3849436"/>
            <a:ext cx="2095792" cy="8097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7783CA-DF97-4197-A462-EA58E5B4281F}"/>
              </a:ext>
            </a:extLst>
          </p:cNvPr>
          <p:cNvSpPr/>
          <p:nvPr/>
        </p:nvSpPr>
        <p:spPr>
          <a:xfrm>
            <a:off x="927127" y="4165921"/>
            <a:ext cx="5168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Good-Turing-Smoothing </a:t>
            </a:r>
            <a:r>
              <a:rPr lang="en-US" dirty="0" err="1"/>
              <a:t>löst</a:t>
            </a:r>
            <a:r>
              <a:rPr lang="en-US" dirty="0"/>
              <a:t> dieses Dilemma, </a:t>
            </a:r>
            <a:r>
              <a:rPr lang="en-US" dirty="0" err="1"/>
              <a:t>indem</a:t>
            </a:r>
            <a:r>
              <a:rPr lang="en-US" dirty="0"/>
              <a:t> es die </a:t>
            </a:r>
            <a:r>
              <a:rPr lang="en-US" dirty="0" err="1"/>
              <a:t>Häufigkeitswerte</a:t>
            </a:r>
            <a:r>
              <a:rPr lang="en-US" dirty="0"/>
              <a:t> </a:t>
            </a:r>
            <a:r>
              <a:rPr lang="en-US" dirty="0" err="1"/>
              <a:t>anpasst</a:t>
            </a:r>
            <a:r>
              <a:rPr lang="en-US" dirty="0"/>
              <a:t>. Es </a:t>
            </a:r>
            <a:r>
              <a:rPr lang="en-US" dirty="0" err="1"/>
              <a:t>wird</a:t>
            </a:r>
            <a:r>
              <a:rPr lang="en-US" dirty="0"/>
              <a:t> so </a:t>
            </a:r>
            <a:r>
              <a:rPr lang="en-US" dirty="0" err="1"/>
              <a:t>getan</a:t>
            </a:r>
            <a:r>
              <a:rPr lang="en-US" dirty="0"/>
              <a:t>,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Arten</a:t>
            </a:r>
            <a:r>
              <a:rPr lang="en-US" dirty="0"/>
              <a:t>, die </a:t>
            </a:r>
            <a:r>
              <a:rPr lang="en-US" dirty="0" err="1"/>
              <a:t>eigentlich</a:t>
            </a:r>
            <a:r>
              <a:rPr lang="en-US" dirty="0"/>
              <a:t> r-mal </a:t>
            </a:r>
            <a:r>
              <a:rPr lang="en-US" dirty="0" err="1"/>
              <a:t>vorkommen</a:t>
            </a:r>
            <a:r>
              <a:rPr lang="en-US" dirty="0"/>
              <a:t>, r∗-mal </a:t>
            </a:r>
            <a:r>
              <a:rPr lang="en-US" dirty="0" err="1"/>
              <a:t>vorkommen,mit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8E632C-348F-4772-BA8A-09B7C3A2E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36" y="4916747"/>
            <a:ext cx="1381318" cy="619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311F26-FDEE-4268-A161-F44183EC8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764" y="4838538"/>
            <a:ext cx="2705478" cy="724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2C78D6-C717-4178-9852-0CC5F8DFC7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764" y="3849436"/>
            <a:ext cx="2572109" cy="68589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16468BC-16A0-4E99-BA48-8049D1435283}"/>
              </a:ext>
            </a:extLst>
          </p:cNvPr>
          <p:cNvSpPr/>
          <p:nvPr/>
        </p:nvSpPr>
        <p:spPr>
          <a:xfrm>
            <a:off x="1174811" y="166619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red balls,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green balls,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blue balls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black 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brown 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grey ball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11BC878-151E-4377-BBCD-5FA9657FCC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71" y="6100058"/>
            <a:ext cx="2581635" cy="3905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2F7DBF-5F78-DF9C-FD06-D684BFE71CBA}"/>
              </a:ext>
            </a:extLst>
          </p:cNvPr>
          <p:cNvSpPr txBox="1">
            <a:spLocks/>
          </p:cNvSpPr>
          <p:nvPr/>
        </p:nvSpPr>
        <p:spPr>
          <a:xfrm>
            <a:off x="723902" y="509587"/>
            <a:ext cx="9491814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Good-Turing-Smoothing: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97047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5D62B4D-0258-408B-951B-083A054B6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44" y="2476468"/>
            <a:ext cx="3057952" cy="457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FE7AA-D667-4D7C-8514-B094BA2A8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196" y="2028720"/>
            <a:ext cx="7944959" cy="15051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1E78C13-857A-4812-A616-43687A0D6C8E}"/>
              </a:ext>
            </a:extLst>
          </p:cNvPr>
          <p:cNvSpPr/>
          <p:nvPr/>
        </p:nvSpPr>
        <p:spPr>
          <a:xfrm>
            <a:off x="4616388" y="1873188"/>
            <a:ext cx="7190913" cy="9854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A1E9C-C46B-494C-849D-FFC4E0A33FA6}"/>
              </a:ext>
            </a:extLst>
          </p:cNvPr>
          <p:cNvSpPr txBox="1"/>
          <p:nvPr/>
        </p:nvSpPr>
        <p:spPr>
          <a:xfrm>
            <a:off x="7146523" y="1396956"/>
            <a:ext cx="361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Ähnlich</a:t>
            </a:r>
            <a:r>
              <a:rPr lang="en-US" dirty="0">
                <a:solidFill>
                  <a:srgbClr val="FF0000"/>
                </a:solidFill>
              </a:rPr>
              <a:t> an Good Turing </a:t>
            </a:r>
            <a:r>
              <a:rPr lang="en-US" dirty="0" err="1">
                <a:solidFill>
                  <a:srgbClr val="FF0000"/>
                </a:solidFill>
              </a:rPr>
              <a:t>Berechnung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7424B-C57C-4006-BAA5-A9200BC6C38E}"/>
              </a:ext>
            </a:extLst>
          </p:cNvPr>
          <p:cNvSpPr/>
          <p:nvPr/>
        </p:nvSpPr>
        <p:spPr>
          <a:xfrm>
            <a:off x="4616388" y="2965510"/>
            <a:ext cx="5894773" cy="56837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0A4073-6C2E-42C0-B161-5E95A6E8FDEF}"/>
              </a:ext>
            </a:extLst>
          </p:cNvPr>
          <p:cNvSpPr/>
          <p:nvPr/>
        </p:nvSpPr>
        <p:spPr>
          <a:xfrm>
            <a:off x="6053831" y="2965510"/>
            <a:ext cx="2726186" cy="5683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523891-228B-4066-A031-DAE714F633D3}"/>
              </a:ext>
            </a:extLst>
          </p:cNvPr>
          <p:cNvSpPr/>
          <p:nvPr/>
        </p:nvSpPr>
        <p:spPr>
          <a:xfrm>
            <a:off x="1038687" y="2397140"/>
            <a:ext cx="2823655" cy="5683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52365-5E0A-45C9-B6AE-C258F0003E30}"/>
              </a:ext>
            </a:extLst>
          </p:cNvPr>
          <p:cNvSpPr/>
          <p:nvPr/>
        </p:nvSpPr>
        <p:spPr>
          <a:xfrm>
            <a:off x="4616388" y="2965510"/>
            <a:ext cx="1405793" cy="56837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E7269D-C4E4-41C4-8E51-11A637371C4E}"/>
              </a:ext>
            </a:extLst>
          </p:cNvPr>
          <p:cNvSpPr txBox="1"/>
          <p:nvPr/>
        </p:nvSpPr>
        <p:spPr>
          <a:xfrm>
            <a:off x="559293" y="5746931"/>
            <a:ext cx="4071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Katz, S. M. (1987). Estimation of probabilities from sparse data for the</a:t>
            </a:r>
          </a:p>
          <a:p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language model component of a speech recognizer. IEEE Transactions </a:t>
            </a:r>
          </a:p>
          <a:p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on Acoustics, Speech, and Signal Processing, 35(3), 400–401. </a:t>
            </a:r>
          </a:p>
          <a:p>
            <a:endParaRPr lang="en-US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BDCF2D-B31F-4B82-AD2B-DB07B0AE5792}"/>
              </a:ext>
            </a:extLst>
          </p:cNvPr>
          <p:cNvSpPr txBox="1"/>
          <p:nvPr/>
        </p:nvSpPr>
        <p:spPr>
          <a:xfrm>
            <a:off x="7767961" y="48738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245F9B0-5A42-623C-EC97-E8974F878D6D}"/>
              </a:ext>
            </a:extLst>
          </p:cNvPr>
          <p:cNvSpPr txBox="1">
            <a:spLocks/>
          </p:cNvSpPr>
          <p:nvPr/>
        </p:nvSpPr>
        <p:spPr>
          <a:xfrm>
            <a:off x="723902" y="509587"/>
            <a:ext cx="9491814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Katz Backoff Smoothing.</a:t>
            </a:r>
          </a:p>
        </p:txBody>
      </p:sp>
    </p:spTree>
    <p:extLst>
      <p:ext uri="{BB962C8B-B14F-4D97-AF65-F5344CB8AC3E}">
        <p14:creationId xmlns:p14="http://schemas.microsoft.com/office/powerpoint/2010/main" val="178658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1" grpId="0" animBg="1"/>
      <p:bldP spid="13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0F029599-252C-BCDF-5DBA-FE33042BBD5E}"/>
              </a:ext>
            </a:extLst>
          </p:cNvPr>
          <p:cNvSpPr txBox="1"/>
          <p:nvPr/>
        </p:nvSpPr>
        <p:spPr>
          <a:xfrm>
            <a:off x="4437692" y="2292775"/>
            <a:ext cx="3316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/>
              <a:t>Wichtigstes Maß: Perplexität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406E8F-A488-0169-F5C7-D4F639A91D3B}"/>
              </a:ext>
            </a:extLst>
          </p:cNvPr>
          <p:cNvSpPr txBox="1"/>
          <p:nvPr/>
        </p:nvSpPr>
        <p:spPr>
          <a:xfrm>
            <a:off x="3163824" y="22677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A10863-07B4-F208-9439-FA17A9803F5E}"/>
              </a:ext>
            </a:extLst>
          </p:cNvPr>
          <p:cNvSpPr txBox="1"/>
          <p:nvPr/>
        </p:nvSpPr>
        <p:spPr>
          <a:xfrm>
            <a:off x="3580118" y="4434675"/>
            <a:ext cx="503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Diese Form bringt aber einige Probleme mit sich!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61CE333-7E29-5589-4C8B-E484E2C9FA6F}"/>
              </a:ext>
            </a:extLst>
          </p:cNvPr>
          <p:cNvSpPr txBox="1"/>
          <p:nvPr/>
        </p:nvSpPr>
        <p:spPr>
          <a:xfrm>
            <a:off x="7391332" y="5773554"/>
            <a:ext cx="51696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>
                <a:solidFill>
                  <a:schemeClr val="bg1">
                    <a:lumMod val="50000"/>
                  </a:schemeClr>
                </a:solidFill>
              </a:rPr>
              <a:t>[1] </a:t>
            </a:r>
            <a:r>
              <a:rPr lang="de-DE" sz="1100" i="1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https://huggingface.co/docs/transformers/en/perplexity</a:t>
            </a:r>
            <a:r>
              <a:rPr lang="de-DE" sz="11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de-DE" sz="1100" i="1" dirty="0">
                <a:solidFill>
                  <a:schemeClr val="bg1">
                    <a:lumMod val="50000"/>
                  </a:schemeClr>
                </a:solidFill>
              </a:rPr>
              <a:t>[2] https://latex.codecogs.com/eqneditor/editor.php (</a:t>
            </a:r>
            <a:r>
              <a:rPr lang="de-DE" sz="1100" i="1" dirty="0" err="1">
                <a:solidFill>
                  <a:schemeClr val="bg1">
                    <a:lumMod val="50000"/>
                  </a:schemeClr>
                </a:solidFill>
              </a:rPr>
              <a:t>Only</a:t>
            </a:r>
            <a:r>
              <a:rPr lang="de-DE" sz="11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i="1" dirty="0" err="1">
                <a:solidFill>
                  <a:schemeClr val="bg1">
                    <a:lumMod val="50000"/>
                  </a:schemeClr>
                </a:solidFill>
              </a:rPr>
              <a:t>graphics</a:t>
            </a:r>
            <a:r>
              <a:rPr lang="de-DE" sz="1100" i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de-DE" sz="1100" i="1" dirty="0">
                <a:solidFill>
                  <a:schemeClr val="bg1">
                    <a:lumMod val="50000"/>
                  </a:schemeClr>
                </a:solidFill>
              </a:rPr>
              <a:t>[3] https://ar5iv.labs.arxiv.org/html/2210.05892</a:t>
            </a:r>
          </a:p>
        </p:txBody>
      </p:sp>
      <p:pic>
        <p:nvPicPr>
          <p:cNvPr id="32" name="Grafik 31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33335AC2-1E31-379D-B603-124996D0E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75" y="2927390"/>
            <a:ext cx="7333333" cy="1114286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991DAD5B-6D42-2DDE-3285-5AC8FCEE3B26}"/>
              </a:ext>
            </a:extLst>
          </p:cNvPr>
          <p:cNvSpPr txBox="1">
            <a:spLocks/>
          </p:cNvSpPr>
          <p:nvPr/>
        </p:nvSpPr>
        <p:spPr>
          <a:xfrm>
            <a:off x="723902" y="509587"/>
            <a:ext cx="9491814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/>
              <a:t>Wie evaluiert man ein N-Gramm Modell?: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30D1089-4D8D-23BF-A941-BA218AFFE704}"/>
              </a:ext>
            </a:extLst>
          </p:cNvPr>
          <p:cNvSpPr txBox="1"/>
          <p:nvPr/>
        </p:nvSpPr>
        <p:spPr>
          <a:xfrm>
            <a:off x="2168074" y="1705617"/>
            <a:ext cx="8788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Wir prüfen mit einem Testsatz ob unser Modell diesen gut vorhersagen kann</a:t>
            </a:r>
          </a:p>
        </p:txBody>
      </p:sp>
    </p:spTree>
    <p:extLst>
      <p:ext uri="{BB962C8B-B14F-4D97-AF65-F5344CB8AC3E}">
        <p14:creationId xmlns:p14="http://schemas.microsoft.com/office/powerpoint/2010/main" val="226105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59FD542-F471-5729-2CE7-8E82C5E09988}"/>
              </a:ext>
            </a:extLst>
          </p:cNvPr>
          <p:cNvSpPr txBox="1"/>
          <p:nvPr/>
        </p:nvSpPr>
        <p:spPr>
          <a:xfrm>
            <a:off x="723902" y="1849609"/>
            <a:ext cx="237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/>
              <a:t>Deshalb nutzen wir: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1F1E979-6967-BD5B-8F5E-772399D32052}"/>
              </a:ext>
            </a:extLst>
          </p:cNvPr>
          <p:cNvSpPr txBox="1"/>
          <p:nvPr/>
        </p:nvSpPr>
        <p:spPr>
          <a:xfrm>
            <a:off x="723902" y="355257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Weil</a:t>
            </a:r>
            <a:r>
              <a:rPr lang="de-DE" dirty="0"/>
              <a:t>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45EDCE9-A2C2-E10A-6083-450D96386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65" y="4061521"/>
            <a:ext cx="3590476" cy="36190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B579742-3D5D-550E-2777-3039D6319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65" y="4557755"/>
            <a:ext cx="1466667" cy="3714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010D1A-2C20-7BB9-EAB5-CE66330B3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65" y="5109214"/>
            <a:ext cx="1733333" cy="457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3783775-4C63-385B-6172-6E2653A7C0A5}"/>
              </a:ext>
            </a:extLst>
          </p:cNvPr>
          <p:cNvSpPr txBox="1"/>
          <p:nvPr/>
        </p:nvSpPr>
        <p:spPr>
          <a:xfrm>
            <a:off x="7264531" y="5863462"/>
            <a:ext cx="4621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[1] </a:t>
            </a:r>
            <a:r>
              <a:rPr lang="de-DE" sz="1000" i="1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https://huggingface.co/docs/transformers/en/perplexity</a:t>
            </a:r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[2] https://latex.codecogs.com/eqneditor/editor.php (</a:t>
            </a:r>
            <a:r>
              <a:rPr lang="de-DE" sz="1000" i="1" dirty="0" err="1">
                <a:solidFill>
                  <a:schemeClr val="bg1">
                    <a:lumMod val="50000"/>
                  </a:schemeClr>
                </a:solidFill>
              </a:rPr>
              <a:t>Only</a:t>
            </a:r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bg1">
                    <a:lumMod val="50000"/>
                  </a:schemeClr>
                </a:solidFill>
              </a:rPr>
              <a:t>graphics</a:t>
            </a:r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[3] https://ar5iv.labs.arxiv.org/html/2210.05892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B6F308-2A7B-B2A7-FD12-4D6501FEBB45}"/>
              </a:ext>
            </a:extLst>
          </p:cNvPr>
          <p:cNvSpPr txBox="1">
            <a:spLocks/>
          </p:cNvSpPr>
          <p:nvPr/>
        </p:nvSpPr>
        <p:spPr>
          <a:xfrm>
            <a:off x="723902" y="509587"/>
            <a:ext cx="9491814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/>
              <a:t>Wie evaluiert man ein N-Gramm Modell?:</a:t>
            </a:r>
          </a:p>
        </p:txBody>
      </p:sp>
      <p:pic>
        <p:nvPicPr>
          <p:cNvPr id="3" name="Grafik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6BE0DADB-C2F9-1AA5-3D1A-399217778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81" y="2659316"/>
            <a:ext cx="7095238" cy="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78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63DFF41-CC3E-52B2-E1F1-E8EA5AC20692}"/>
              </a:ext>
            </a:extLst>
          </p:cNvPr>
          <p:cNvSpPr txBox="1"/>
          <p:nvPr/>
        </p:nvSpPr>
        <p:spPr>
          <a:xfrm>
            <a:off x="2813017" y="2967335"/>
            <a:ext cx="6565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chemeClr val="bg1">
                    <a:lumMod val="50000"/>
                  </a:schemeClr>
                </a:solidFill>
              </a:rPr>
              <a:t>Programmvorstellung</a:t>
            </a:r>
          </a:p>
        </p:txBody>
      </p:sp>
    </p:spTree>
    <p:extLst>
      <p:ext uri="{BB962C8B-B14F-4D97-AF65-F5344CB8AC3E}">
        <p14:creationId xmlns:p14="http://schemas.microsoft.com/office/powerpoint/2010/main" val="1318514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49EA1BD9-1546-57F0-C00A-6C1CA2F32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967932"/>
              </p:ext>
            </p:extLst>
          </p:nvPr>
        </p:nvGraphicFramePr>
        <p:xfrm>
          <a:off x="2274136" y="1948180"/>
          <a:ext cx="784352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04">
                  <a:extLst>
                    <a:ext uri="{9D8B030D-6E8A-4147-A177-3AD203B41FA5}">
                      <a16:colId xmlns:a16="http://schemas.microsoft.com/office/drawing/2014/main" val="1267771373"/>
                    </a:ext>
                  </a:extLst>
                </a:gridCol>
                <a:gridCol w="1568704">
                  <a:extLst>
                    <a:ext uri="{9D8B030D-6E8A-4147-A177-3AD203B41FA5}">
                      <a16:colId xmlns:a16="http://schemas.microsoft.com/office/drawing/2014/main" val="1224861027"/>
                    </a:ext>
                  </a:extLst>
                </a:gridCol>
                <a:gridCol w="1568704">
                  <a:extLst>
                    <a:ext uri="{9D8B030D-6E8A-4147-A177-3AD203B41FA5}">
                      <a16:colId xmlns:a16="http://schemas.microsoft.com/office/drawing/2014/main" val="610924672"/>
                    </a:ext>
                  </a:extLst>
                </a:gridCol>
                <a:gridCol w="1568704">
                  <a:extLst>
                    <a:ext uri="{9D8B030D-6E8A-4147-A177-3AD203B41FA5}">
                      <a16:colId xmlns:a16="http://schemas.microsoft.com/office/drawing/2014/main" val="4229788895"/>
                    </a:ext>
                  </a:extLst>
                </a:gridCol>
                <a:gridCol w="1568704">
                  <a:extLst>
                    <a:ext uri="{9D8B030D-6E8A-4147-A177-3AD203B41FA5}">
                      <a16:colId xmlns:a16="http://schemas.microsoft.com/office/drawing/2014/main" val="121542371"/>
                    </a:ext>
                  </a:extLst>
                </a:gridCol>
              </a:tblGrid>
              <a:tr h="32315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Beispieltext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0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00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5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Beispieltext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9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(Das 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21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(ist ein)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10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(Das ist ein)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216394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0AEE5A78-4533-6F0E-814E-CD9D75E381A5}"/>
              </a:ext>
            </a:extLst>
          </p:cNvPr>
          <p:cNvSpPr txBox="1"/>
          <p:nvPr/>
        </p:nvSpPr>
        <p:spPr>
          <a:xfrm>
            <a:off x="5078218" y="5154332"/>
            <a:ext cx="2235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Model[Zeile][Spalte] </a:t>
            </a:r>
          </a:p>
          <a:p>
            <a:r>
              <a:rPr lang="de-DE" dirty="0"/>
              <a:t>Model[</a:t>
            </a:r>
            <a:r>
              <a:rPr lang="de-DE" dirty="0" err="1"/>
              <a:t>Prefix</a:t>
            </a:r>
            <a:r>
              <a:rPr lang="de-DE" dirty="0"/>
              <a:t>][</a:t>
            </a:r>
            <a:r>
              <a:rPr lang="de-DE" dirty="0" err="1"/>
              <a:t>Sufix</a:t>
            </a:r>
            <a:r>
              <a:rPr lang="de-DE" dirty="0"/>
              <a:t>]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5D59536-5838-56F9-B457-01EC220E3BC3}"/>
              </a:ext>
            </a:extLst>
          </p:cNvPr>
          <p:cNvSpPr txBox="1"/>
          <p:nvPr/>
        </p:nvSpPr>
        <p:spPr>
          <a:xfrm>
            <a:off x="3655501" y="6027630"/>
            <a:ext cx="539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Danach Umrechnung in bedingte Wahrscheinlichkeit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C86566-31D7-966C-4AD7-39A297F6F1CB}"/>
              </a:ext>
            </a:extLst>
          </p:cNvPr>
          <p:cNvSpPr txBox="1">
            <a:spLocks/>
          </p:cNvSpPr>
          <p:nvPr/>
        </p:nvSpPr>
        <p:spPr>
          <a:xfrm>
            <a:off x="723902" y="509587"/>
            <a:ext cx="9491814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/>
              <a:t>Wie funktioniert das Modell: </a:t>
            </a:r>
          </a:p>
        </p:txBody>
      </p:sp>
    </p:spTree>
    <p:extLst>
      <p:ext uri="{BB962C8B-B14F-4D97-AF65-F5344CB8AC3E}">
        <p14:creationId xmlns:p14="http://schemas.microsoft.com/office/powerpoint/2010/main" val="126310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43A89D7-CBE2-14E8-746C-459AF2A5B40A}"/>
              </a:ext>
            </a:extLst>
          </p:cNvPr>
          <p:cNvSpPr txBox="1"/>
          <p:nvPr/>
        </p:nvSpPr>
        <p:spPr>
          <a:xfrm>
            <a:off x="3321770" y="1293516"/>
            <a:ext cx="552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Werden vor allem durch </a:t>
            </a:r>
            <a:r>
              <a:rPr lang="de-DE" dirty="0" err="1">
                <a:solidFill>
                  <a:srgbClr val="FF0000"/>
                </a:solidFill>
              </a:rPr>
              <a:t>Transformermodelle</a:t>
            </a:r>
            <a:r>
              <a:rPr lang="de-DE" dirty="0">
                <a:solidFill>
                  <a:srgbClr val="FF0000"/>
                </a:solidFill>
              </a:rPr>
              <a:t> ersetzt.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2BD0028-8E2C-EA2F-7D0E-C60D2608A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23019"/>
              </p:ext>
            </p:extLst>
          </p:nvPr>
        </p:nvGraphicFramePr>
        <p:xfrm>
          <a:off x="2541909" y="2052467"/>
          <a:ext cx="6750828" cy="17956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75414">
                  <a:extLst>
                    <a:ext uri="{9D8B030D-6E8A-4147-A177-3AD203B41FA5}">
                      <a16:colId xmlns:a16="http://schemas.microsoft.com/office/drawing/2014/main" val="4084334023"/>
                    </a:ext>
                  </a:extLst>
                </a:gridCol>
                <a:gridCol w="3375414">
                  <a:extLst>
                    <a:ext uri="{9D8B030D-6E8A-4147-A177-3AD203B41FA5}">
                      <a16:colId xmlns:a16="http://schemas.microsoft.com/office/drawing/2014/main" val="1469363058"/>
                    </a:ext>
                  </a:extLst>
                </a:gridCol>
              </a:tblGrid>
              <a:tr h="308007">
                <a:tc>
                  <a:txBody>
                    <a:bodyPr/>
                    <a:lstStyle/>
                    <a:p>
                      <a:r>
                        <a:rPr lang="de-DE" sz="1500" dirty="0"/>
                        <a:t>Vorteil</a:t>
                      </a:r>
                    </a:p>
                  </a:txBody>
                  <a:tcPr marL="75947" marR="75947" marT="37973" marB="37973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Nachteil</a:t>
                      </a:r>
                    </a:p>
                  </a:txBody>
                  <a:tcPr marL="75947" marR="75947" marT="37973" marB="37973"/>
                </a:tc>
                <a:extLst>
                  <a:ext uri="{0D108BD9-81ED-4DB2-BD59-A6C34878D82A}">
                    <a16:rowId xmlns:a16="http://schemas.microsoft.com/office/drawing/2014/main" val="3180146761"/>
                  </a:ext>
                </a:extLst>
              </a:tr>
              <a:tr h="308007">
                <a:tc>
                  <a:txBody>
                    <a:bodyPr/>
                    <a:lstStyle/>
                    <a:p>
                      <a:r>
                        <a:rPr lang="de-DE" sz="1500" dirty="0"/>
                        <a:t>Versteht Kontext von (langen) Texten </a:t>
                      </a:r>
                    </a:p>
                  </a:txBody>
                  <a:tcPr marL="75947" marR="75947" marT="37973" marB="37973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Hoher Rechenaufwand/Speicherbedarf</a:t>
                      </a:r>
                    </a:p>
                  </a:txBody>
                  <a:tcPr marL="75947" marR="75947" marT="37973" marB="37973"/>
                </a:tc>
                <a:extLst>
                  <a:ext uri="{0D108BD9-81ED-4DB2-BD59-A6C34878D82A}">
                    <a16:rowId xmlns:a16="http://schemas.microsoft.com/office/drawing/2014/main" val="3648505620"/>
                  </a:ext>
                </a:extLst>
              </a:tr>
              <a:tr h="308007">
                <a:tc>
                  <a:txBody>
                    <a:bodyPr/>
                    <a:lstStyle/>
                    <a:p>
                      <a:r>
                        <a:rPr lang="de-DE" sz="1500" dirty="0"/>
                        <a:t>Sehr hohe Genauigkeit</a:t>
                      </a:r>
                    </a:p>
                  </a:txBody>
                  <a:tcPr marL="75947" marR="75947" marT="37973" marB="37973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Schwierige Implementierung</a:t>
                      </a:r>
                    </a:p>
                  </a:txBody>
                  <a:tcPr marL="75947" marR="75947" marT="37973" marB="37973"/>
                </a:tc>
                <a:extLst>
                  <a:ext uri="{0D108BD9-81ED-4DB2-BD59-A6C34878D82A}">
                    <a16:rowId xmlns:a16="http://schemas.microsoft.com/office/drawing/2014/main" val="786597062"/>
                  </a:ext>
                </a:extLst>
              </a:tr>
              <a:tr h="308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/>
                        <a:t>Flexibel </a:t>
                      </a:r>
                      <a:r>
                        <a:rPr lang="de-DE" sz="1600" dirty="0"/>
                        <a:t> (Kann mit Rechtschreibfehlern umgehen)</a:t>
                      </a:r>
                    </a:p>
                  </a:txBody>
                  <a:tcPr marL="75947" marR="75947" marT="37973" marB="37973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Hohe Kosten für Entwicklung</a:t>
                      </a:r>
                    </a:p>
                  </a:txBody>
                  <a:tcPr marL="75947" marR="75947" marT="37973" marB="37973"/>
                </a:tc>
                <a:extLst>
                  <a:ext uri="{0D108BD9-81ED-4DB2-BD59-A6C34878D82A}">
                    <a16:rowId xmlns:a16="http://schemas.microsoft.com/office/drawing/2014/main" val="1809107958"/>
                  </a:ext>
                </a:extLst>
              </a:tr>
              <a:tr h="308007">
                <a:tc>
                  <a:txBody>
                    <a:bodyPr/>
                    <a:lstStyle/>
                    <a:p>
                      <a:r>
                        <a:rPr lang="de-DE" sz="1500" dirty="0"/>
                        <a:t>Zugänglichkeit durch </a:t>
                      </a:r>
                      <a:r>
                        <a:rPr lang="de-DE" sz="1500" dirty="0" err="1"/>
                        <a:t>API‘s</a:t>
                      </a:r>
                      <a:endParaRPr lang="de-DE" sz="1500" dirty="0"/>
                    </a:p>
                  </a:txBody>
                  <a:tcPr marL="75947" marR="75947" marT="37973" marB="37973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Hoher Aufwand für das Training</a:t>
                      </a:r>
                    </a:p>
                  </a:txBody>
                  <a:tcPr marL="75947" marR="75947" marT="37973" marB="37973"/>
                </a:tc>
                <a:extLst>
                  <a:ext uri="{0D108BD9-81ED-4DB2-BD59-A6C34878D82A}">
                    <a16:rowId xmlns:a16="http://schemas.microsoft.com/office/drawing/2014/main" val="21507936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CB8C6C70-E8EF-D623-D334-E0D4D575C935}"/>
              </a:ext>
            </a:extLst>
          </p:cNvPr>
          <p:cNvSpPr txBox="1"/>
          <p:nvPr/>
        </p:nvSpPr>
        <p:spPr>
          <a:xfrm>
            <a:off x="4754087" y="1646806"/>
            <a:ext cx="232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Transformermodelle</a:t>
            </a:r>
            <a:endParaRPr lang="de-DE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53DA39-267D-75C7-8CB9-96D502F4CD30}"/>
              </a:ext>
            </a:extLst>
          </p:cNvPr>
          <p:cNvSpPr txBox="1"/>
          <p:nvPr/>
        </p:nvSpPr>
        <p:spPr>
          <a:xfrm>
            <a:off x="5012480" y="3891247"/>
            <a:ext cx="21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N-Gramm Modelle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A20E4757-9445-3C5D-8B74-0CA4BB44B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10205"/>
              </p:ext>
            </p:extLst>
          </p:nvPr>
        </p:nvGraphicFramePr>
        <p:xfrm>
          <a:off x="2525867" y="4212772"/>
          <a:ext cx="6750828" cy="17127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75414">
                  <a:extLst>
                    <a:ext uri="{9D8B030D-6E8A-4147-A177-3AD203B41FA5}">
                      <a16:colId xmlns:a16="http://schemas.microsoft.com/office/drawing/2014/main" val="988263931"/>
                    </a:ext>
                  </a:extLst>
                </a:gridCol>
                <a:gridCol w="3375414">
                  <a:extLst>
                    <a:ext uri="{9D8B030D-6E8A-4147-A177-3AD203B41FA5}">
                      <a16:colId xmlns:a16="http://schemas.microsoft.com/office/drawing/2014/main" val="2308710610"/>
                    </a:ext>
                  </a:extLst>
                </a:gridCol>
              </a:tblGrid>
              <a:tr h="308007">
                <a:tc>
                  <a:txBody>
                    <a:bodyPr/>
                    <a:lstStyle/>
                    <a:p>
                      <a:r>
                        <a:rPr lang="de-DE" sz="1500" dirty="0"/>
                        <a:t>Vorteil</a:t>
                      </a:r>
                    </a:p>
                  </a:txBody>
                  <a:tcPr marL="75947" marR="75947" marT="37973" marB="37973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Nachteil</a:t>
                      </a:r>
                    </a:p>
                  </a:txBody>
                  <a:tcPr marL="75947" marR="75947" marT="37973" marB="37973"/>
                </a:tc>
                <a:extLst>
                  <a:ext uri="{0D108BD9-81ED-4DB2-BD59-A6C34878D82A}">
                    <a16:rowId xmlns:a16="http://schemas.microsoft.com/office/drawing/2014/main" val="306671484"/>
                  </a:ext>
                </a:extLst>
              </a:tr>
              <a:tr h="308007">
                <a:tc>
                  <a:txBody>
                    <a:bodyPr/>
                    <a:lstStyle/>
                    <a:p>
                      <a:r>
                        <a:rPr lang="de-DE" sz="1500" dirty="0"/>
                        <a:t>Einfache Implementierung</a:t>
                      </a:r>
                    </a:p>
                  </a:txBody>
                  <a:tcPr marL="75947" marR="75947" marT="37973" marB="37973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Kein bis „wenig“ Kontext</a:t>
                      </a:r>
                    </a:p>
                  </a:txBody>
                  <a:tcPr marL="75947" marR="75947" marT="37973" marB="37973"/>
                </a:tc>
                <a:extLst>
                  <a:ext uri="{0D108BD9-81ED-4DB2-BD59-A6C34878D82A}">
                    <a16:rowId xmlns:a16="http://schemas.microsoft.com/office/drawing/2014/main" val="198469988"/>
                  </a:ext>
                </a:extLst>
              </a:tr>
              <a:tr h="308007">
                <a:tc>
                  <a:txBody>
                    <a:bodyPr/>
                    <a:lstStyle/>
                    <a:p>
                      <a:r>
                        <a:rPr lang="de-DE" sz="1500" dirty="0"/>
                        <a:t>Geringe Kosten</a:t>
                      </a:r>
                    </a:p>
                  </a:txBody>
                  <a:tcPr marL="75947" marR="75947" marT="37973" marB="37973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Schlecht bei </a:t>
                      </a:r>
                      <a:r>
                        <a:rPr lang="de-DE" sz="1600" dirty="0" err="1"/>
                        <a:t>unseen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ngrams</a:t>
                      </a:r>
                      <a:r>
                        <a:rPr lang="de-DE" sz="1600" dirty="0"/>
                        <a:t>/Rechtschreibfehlern</a:t>
                      </a:r>
                    </a:p>
                  </a:txBody>
                  <a:tcPr marL="75947" marR="75947" marT="37973" marB="37973"/>
                </a:tc>
                <a:extLst>
                  <a:ext uri="{0D108BD9-81ED-4DB2-BD59-A6C34878D82A}">
                    <a16:rowId xmlns:a16="http://schemas.microsoft.com/office/drawing/2014/main" val="29310649"/>
                  </a:ext>
                </a:extLst>
              </a:tr>
              <a:tr h="531628">
                <a:tc>
                  <a:txBody>
                    <a:bodyPr/>
                    <a:lstStyle/>
                    <a:p>
                      <a:r>
                        <a:rPr lang="de-DE" sz="1500" dirty="0"/>
                        <a:t>Ressourcenschonend</a:t>
                      </a:r>
                    </a:p>
                  </a:txBody>
                  <a:tcPr marL="75947" marR="75947" marT="37973" marB="37973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Große Datenmenge, um brauchbar zu werden</a:t>
                      </a:r>
                    </a:p>
                  </a:txBody>
                  <a:tcPr marL="75947" marR="75947" marT="37973" marB="37973"/>
                </a:tc>
                <a:extLst>
                  <a:ext uri="{0D108BD9-81ED-4DB2-BD59-A6C34878D82A}">
                    <a16:rowId xmlns:a16="http://schemas.microsoft.com/office/drawing/2014/main" val="3634543747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D05FD476-3246-932D-3A64-9E8D30DDA6CB}"/>
              </a:ext>
            </a:extLst>
          </p:cNvPr>
          <p:cNvSpPr txBox="1"/>
          <p:nvPr/>
        </p:nvSpPr>
        <p:spPr>
          <a:xfrm>
            <a:off x="105437" y="6142060"/>
            <a:ext cx="7402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https://link.springer.com/chapter/10.1007/978-981-99-1999-4_2</a:t>
            </a:r>
            <a:endParaRPr lang="de-DE" sz="10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000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https://iq.opengenus.org/n-gram-language-model-in-nlp/</a:t>
            </a:r>
            <a:endParaRPr lang="de-DE" sz="10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https://www.kdnuggets.com/2022/06/ngram-language-modeling-natural-language-processing.html</a:t>
            </a:r>
          </a:p>
          <a:p>
            <a:endParaRPr lang="de-DE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99183D-BE9D-5673-B0D5-C04FEACAEF7B}"/>
              </a:ext>
            </a:extLst>
          </p:cNvPr>
          <p:cNvSpPr txBox="1">
            <a:spLocks/>
          </p:cNvSpPr>
          <p:nvPr/>
        </p:nvSpPr>
        <p:spPr>
          <a:xfrm>
            <a:off x="723902" y="509587"/>
            <a:ext cx="9491814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/>
              <a:t>Zukunft von N-Gramm Modellen:</a:t>
            </a:r>
          </a:p>
        </p:txBody>
      </p:sp>
    </p:spTree>
    <p:extLst>
      <p:ext uri="{BB962C8B-B14F-4D97-AF65-F5344CB8AC3E}">
        <p14:creationId xmlns:p14="http://schemas.microsoft.com/office/powerpoint/2010/main" val="1693690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64819-7E87-09AA-8181-8D1CB021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Literatur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4DDA92-1B1B-2C0A-CBB2-F5B97952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Daniel </a:t>
            </a:r>
            <a:r>
              <a:rPr lang="en-US" dirty="0" err="1">
                <a:highlight>
                  <a:srgbClr val="FFFF00"/>
                </a:highlight>
              </a:rPr>
              <a:t>Jurafsky</a:t>
            </a:r>
            <a:r>
              <a:rPr lang="en-US" dirty="0">
                <a:highlight>
                  <a:srgbClr val="FFFF00"/>
                </a:highlight>
              </a:rPr>
              <a:t> and James H. Martin, Speech and Language Processing, 3rd Edi-</a:t>
            </a:r>
            <a:r>
              <a:rPr lang="en-US" dirty="0" err="1">
                <a:highlight>
                  <a:srgbClr val="FFFF00"/>
                </a:highlight>
              </a:rPr>
              <a:t>tion</a:t>
            </a:r>
            <a:r>
              <a:rPr lang="en-US" dirty="0">
                <a:highlight>
                  <a:srgbClr val="FFFF00"/>
                </a:highlight>
              </a:rPr>
              <a:t>, Pearson,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Dremio</a:t>
            </a:r>
            <a:r>
              <a:rPr lang="en-US" dirty="0"/>
              <a:t>, “Data Sparsity,” https://www.dremio.com/wiki/data-sparsity/, Ac-</a:t>
            </a:r>
            <a:r>
              <a:rPr lang="en-US" dirty="0" err="1"/>
              <a:t>cessed</a:t>
            </a:r>
            <a:r>
              <a:rPr lang="en-US" dirty="0"/>
              <a:t>: June 1, 2024.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David Foster, Generative Deep Learning: Teaching Machines to Paint, </a:t>
            </a:r>
            <a:r>
              <a:rPr lang="en-US" dirty="0" err="1"/>
              <a:t>Write,Compose</a:t>
            </a:r>
            <a:r>
              <a:rPr lang="en-US" dirty="0"/>
              <a:t>, and Play, O’Reilly Media,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Prof. Dr. Johannes </a:t>
            </a:r>
            <a:r>
              <a:rPr lang="en-US" dirty="0" err="1"/>
              <a:t>Maucher</a:t>
            </a:r>
            <a:r>
              <a:rPr lang="en-US" dirty="0"/>
              <a:t> https://griesshaber.pages.mi.hdm-stuttgart.de/nlp/04ngram/01ngram.html, Accessed: June 1, 2024.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William A. Gale, ”Good–Turing smoothing without tears,” Journal of </a:t>
            </a:r>
            <a:r>
              <a:rPr lang="en-US" dirty="0" err="1"/>
              <a:t>Quantita-tive</a:t>
            </a:r>
            <a:r>
              <a:rPr lang="en-US" dirty="0"/>
              <a:t> Linguistics, 1995.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Roshmita</a:t>
            </a:r>
            <a:r>
              <a:rPr lang="en-US" dirty="0"/>
              <a:t> Dey , Accessed: June 1,Understanding Language Modeling: From N-grams to Transformer-based Neural Models 2024.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Alexander Clark, Gianluca </a:t>
            </a:r>
            <a:r>
              <a:rPr lang="en-US" dirty="0" err="1"/>
              <a:t>Giorgolo</a:t>
            </a:r>
            <a:r>
              <a:rPr lang="en-US" dirty="0"/>
              <a:t>, and Shalom Lappin, Statistical </a:t>
            </a:r>
            <a:r>
              <a:rPr lang="en-US" dirty="0" err="1"/>
              <a:t>Representa-tion</a:t>
            </a:r>
            <a:r>
              <a:rPr lang="en-US" dirty="0"/>
              <a:t> of Grammaticality Judgements: the Limits of N-Gram Models, </a:t>
            </a:r>
            <a:r>
              <a:rPr lang="en-US" dirty="0" err="1"/>
              <a:t>Departmentof</a:t>
            </a:r>
            <a:r>
              <a:rPr lang="en-US" dirty="0"/>
              <a:t> Philosophy, King’s College London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A. Suresh Babu, Kumar </a:t>
            </a:r>
            <a:r>
              <a:rPr lang="en-US" dirty="0" err="1"/>
              <a:t>P.N.V.S.Pavan</a:t>
            </a:r>
            <a:r>
              <a:rPr lang="en-US" dirty="0"/>
              <a:t> Comparing Neural Network Approach </a:t>
            </a:r>
            <a:r>
              <a:rPr lang="en-US" dirty="0" err="1"/>
              <a:t>withN</a:t>
            </a:r>
            <a:r>
              <a:rPr lang="en-US" dirty="0"/>
              <a:t>-Gram Approach for Text Categorization, January 2010International Journal </a:t>
            </a:r>
            <a:r>
              <a:rPr lang="en-US" dirty="0" err="1"/>
              <a:t>onComputer</a:t>
            </a:r>
            <a:r>
              <a:rPr lang="en-US" dirty="0"/>
              <a:t> Science and Engineering </a:t>
            </a:r>
          </a:p>
        </p:txBody>
      </p:sp>
    </p:spTree>
    <p:extLst>
      <p:ext uri="{BB962C8B-B14F-4D97-AF65-F5344CB8AC3E}">
        <p14:creationId xmlns:p14="http://schemas.microsoft.com/office/powerpoint/2010/main" val="334770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64819-7E87-09AA-8181-8D1CB021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Einführung: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F84D72-0F28-7D66-1600-6B45423F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 gebräuchliche Sprachmodelle:</a:t>
            </a:r>
          </a:p>
          <a:p>
            <a:pPr lvl="1"/>
            <a:r>
              <a:rPr lang="de-DE" dirty="0"/>
              <a:t>RNN (Rekurrente Neuronale Netze)</a:t>
            </a:r>
          </a:p>
          <a:p>
            <a:pPr lvl="1"/>
            <a:r>
              <a:rPr lang="de-DE" dirty="0"/>
              <a:t>LSTM (Long Short-Term Memory Netze)</a:t>
            </a:r>
          </a:p>
          <a:p>
            <a:pPr lvl="1"/>
            <a:r>
              <a:rPr lang="de-DE" dirty="0"/>
              <a:t>GRU (Gated </a:t>
            </a:r>
            <a:r>
              <a:rPr lang="de-DE" dirty="0" err="1"/>
              <a:t>Recurrent</a:t>
            </a:r>
            <a:r>
              <a:rPr lang="de-DE" dirty="0"/>
              <a:t> Units)</a:t>
            </a:r>
          </a:p>
          <a:p>
            <a:pPr lvl="1"/>
            <a:r>
              <a:rPr lang="de-DE" dirty="0">
                <a:highlight>
                  <a:srgbClr val="FFFF00"/>
                </a:highlight>
              </a:rPr>
              <a:t>Transformer Modelle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GPT (Generative </a:t>
            </a:r>
            <a:r>
              <a:rPr lang="de-DE" dirty="0" err="1"/>
              <a:t>Pre-Trained</a:t>
            </a:r>
            <a:r>
              <a:rPr lang="de-DE" dirty="0"/>
              <a:t> Transformer)</a:t>
            </a:r>
          </a:p>
          <a:p>
            <a:pPr lvl="2"/>
            <a:r>
              <a:rPr lang="de-DE" dirty="0"/>
              <a:t>GPT-3 ((Generative </a:t>
            </a:r>
            <a:r>
              <a:rPr lang="de-DE" dirty="0" err="1"/>
              <a:t>Pre-Trained</a:t>
            </a:r>
            <a:r>
              <a:rPr lang="de-DE" dirty="0"/>
              <a:t> Transformer 3)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9452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64819-7E87-09AA-8181-8D1CB021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Links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4DDA92-1B1B-2C0A-CBB2-F5B97952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de-DE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Wie funktioniert Sprache:</a:t>
            </a:r>
          </a:p>
          <a:p>
            <a:pPr lvl="2"/>
            <a:r>
              <a:rPr lang="de-DE" dirty="0"/>
              <a:t>sketchengine.eu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Literatur </a:t>
            </a:r>
            <a:r>
              <a:rPr lang="de-DE" dirty="0" err="1"/>
              <a:t>erfoschen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fortext.net</a:t>
            </a:r>
          </a:p>
          <a:p>
            <a:pPr lvl="2"/>
            <a:r>
              <a:rPr lang="de-DE" dirty="0">
                <a:highlight>
                  <a:srgbClr val="FFFF00"/>
                </a:highlight>
              </a:rPr>
              <a:t>books.google.com/</a:t>
            </a:r>
            <a:r>
              <a:rPr lang="de-DE" dirty="0" err="1">
                <a:highlight>
                  <a:srgbClr val="FFFF00"/>
                </a:highlight>
              </a:rPr>
              <a:t>ngrams</a:t>
            </a:r>
            <a:r>
              <a:rPr lang="de-DE" dirty="0">
                <a:highlight>
                  <a:srgbClr val="FFFF00"/>
                </a:highlight>
              </a:rPr>
              <a:t>/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Sprachmodelle mit Python:</a:t>
            </a:r>
          </a:p>
          <a:p>
            <a:pPr lvl="2"/>
            <a:r>
              <a:rPr lang="de-DE" dirty="0"/>
              <a:t>Statistische Sprachmodelle: </a:t>
            </a:r>
            <a:r>
              <a:rPr lang="de-DE" dirty="0">
                <a:highlight>
                  <a:srgbClr val="FFFF00"/>
                </a:highlight>
              </a:rPr>
              <a:t>nltk.org</a:t>
            </a:r>
          </a:p>
          <a:p>
            <a:pPr lvl="2"/>
            <a:r>
              <a:rPr lang="de-DE" dirty="0"/>
              <a:t>Transformer Modelle/ Neuronale Netzwerke: huggingface.co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Computerlinguistik:</a:t>
            </a:r>
          </a:p>
          <a:p>
            <a:pPr lvl="2"/>
            <a:r>
              <a:rPr lang="de-DE" dirty="0"/>
              <a:t>cl.uni-heidelberg.de/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Videoreihe zum Thema auf YT:</a:t>
            </a:r>
          </a:p>
          <a:p>
            <a:pPr lvl="2"/>
            <a:r>
              <a:rPr lang="de-DE" dirty="0"/>
              <a:t>Kanal: </a:t>
            </a:r>
            <a:r>
              <a:rPr lang="de-DE" dirty="0" err="1">
                <a:highlight>
                  <a:srgbClr val="FFFF00"/>
                </a:highlight>
              </a:rPr>
              <a:t>From</a:t>
            </a:r>
            <a:r>
              <a:rPr lang="de-DE" dirty="0">
                <a:highlight>
                  <a:srgbClr val="FFFF00"/>
                </a:highlight>
              </a:rPr>
              <a:t> Language </a:t>
            </a:r>
            <a:r>
              <a:rPr lang="de-DE" dirty="0" err="1">
                <a:highlight>
                  <a:srgbClr val="FFFF00"/>
                </a:highlight>
              </a:rPr>
              <a:t>to</a:t>
            </a:r>
            <a:r>
              <a:rPr lang="de-DE" dirty="0">
                <a:highlight>
                  <a:srgbClr val="FFFF00"/>
                </a:highlight>
              </a:rPr>
              <a:t> Information </a:t>
            </a:r>
          </a:p>
        </p:txBody>
      </p:sp>
    </p:spTree>
    <p:extLst>
      <p:ext uri="{BB962C8B-B14F-4D97-AF65-F5344CB8AC3E}">
        <p14:creationId xmlns:p14="http://schemas.microsoft.com/office/powerpoint/2010/main" val="2886288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64819-7E87-09AA-8181-8D1CB021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Fragen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4DDA92-1B1B-2C0A-CBB2-F5B97952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Fall: niedrige Wahrscheinlichkeit (richtige) gegen hohe Wahrscheinlichkeit</a:t>
            </a:r>
          </a:p>
          <a:p>
            <a:pPr lvl="2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gehen wir mit dem Fall um, wenn es eine sehr niedrige Wahrscheinlichkeit die richtige Wortwahl ist, diese aber gegen eine hohe Wahrscheinlichkeit abzuwiegen ist?</a:t>
            </a:r>
          </a:p>
          <a:p>
            <a:pPr marL="914400" lvl="2" indent="0">
              <a:buNone/>
            </a:pP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de-DE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Fall: Altdeutsch vs. Neudeutsch</a:t>
            </a:r>
          </a:p>
          <a:p>
            <a:pPr lvl="2"/>
            <a:r>
              <a:rPr lang="de-DE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Kann ich in alltäglicher Sprache mit einem Modell sprechen, dass nur auf Goethe und Schiller texten basiert?</a:t>
            </a:r>
          </a:p>
        </p:txBody>
      </p:sp>
    </p:spTree>
    <p:extLst>
      <p:ext uri="{BB962C8B-B14F-4D97-AF65-F5344CB8AC3E}">
        <p14:creationId xmlns:p14="http://schemas.microsoft.com/office/powerpoint/2010/main" val="125016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64819-7E87-09AA-8181-8D1CB021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Einführung: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9893C4-ABE6-BA5C-D393-D8DF047D2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17" y="2008641"/>
            <a:ext cx="9033966" cy="3950676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B05FB91-1BCB-A511-2E7C-22C34F590780}"/>
              </a:ext>
            </a:extLst>
          </p:cNvPr>
          <p:cNvGrpSpPr/>
          <p:nvPr/>
        </p:nvGrpSpPr>
        <p:grpSpPr>
          <a:xfrm>
            <a:off x="5219964" y="2401153"/>
            <a:ext cx="525240" cy="1053360"/>
            <a:chOff x="5219964" y="2401153"/>
            <a:chExt cx="525240" cy="10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E2CFBAA1-E824-4620-E708-13E258D79457}"/>
                    </a:ext>
                  </a:extLst>
                </p14:cNvPr>
                <p14:cNvContentPartPr/>
                <p14:nvPr/>
              </p14:nvContentPartPr>
              <p14:xfrm>
                <a:off x="5219964" y="2401153"/>
                <a:ext cx="525240" cy="10436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CFBAA1-E824-4620-E708-13E258D794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11324" y="2392513"/>
                  <a:ext cx="542880" cy="10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7A88C1B0-8CDA-9D8F-7B2B-5334F9009B23}"/>
                    </a:ext>
                  </a:extLst>
                </p14:cNvPr>
                <p14:cNvContentPartPr/>
                <p14:nvPr/>
              </p14:nvContentPartPr>
              <p14:xfrm>
                <a:off x="5227884" y="3255793"/>
                <a:ext cx="309600" cy="19872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7A88C1B0-8CDA-9D8F-7B2B-5334F9009B2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18884" y="3247153"/>
                  <a:ext cx="327240" cy="216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3F51BB18-1D53-EF48-F394-85754BD281A5}"/>
              </a:ext>
            </a:extLst>
          </p:cNvPr>
          <p:cNvSpPr txBox="1"/>
          <p:nvPr/>
        </p:nvSpPr>
        <p:spPr>
          <a:xfrm>
            <a:off x="5855855" y="2198255"/>
            <a:ext cx="117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N-Gramm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F52D2F9-706D-3519-88BC-4FAFDC53144B}"/>
              </a:ext>
            </a:extLst>
          </p:cNvPr>
          <p:cNvSpPr txBox="1"/>
          <p:nvPr/>
        </p:nvSpPr>
        <p:spPr>
          <a:xfrm>
            <a:off x="840770" y="6225302"/>
            <a:ext cx="75323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fastercapital.com/de/</a:t>
            </a:r>
            <a:r>
              <a:rPr lang="de-DE" sz="1000" i="1" dirty="0" err="1">
                <a:solidFill>
                  <a:schemeClr val="bg1">
                    <a:lumMod val="50000"/>
                  </a:schemeClr>
                </a:solidFill>
              </a:rPr>
              <a:t>keyword</a:t>
            </a:r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/neuronale-sprachmodelle.html</a:t>
            </a:r>
          </a:p>
        </p:txBody>
      </p:sp>
    </p:spTree>
    <p:extLst>
      <p:ext uri="{BB962C8B-B14F-4D97-AF65-F5344CB8AC3E}">
        <p14:creationId xmlns:p14="http://schemas.microsoft.com/office/powerpoint/2010/main" val="152245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64819-7E87-09AA-8181-8D1CB021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Einführung: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F84D72-0F28-7D66-1600-6B45423F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N-Gramm ist:</a:t>
            </a:r>
          </a:p>
          <a:p>
            <a:pPr lvl="1"/>
            <a:r>
              <a:rPr lang="de-DE" dirty="0"/>
              <a:t>In Linguistik eine Sequenz von </a:t>
            </a:r>
            <a:r>
              <a:rPr lang="de-DE" dirty="0">
                <a:highlight>
                  <a:srgbClr val="FFFF00"/>
                </a:highlight>
              </a:rPr>
              <a:t>N aufeinanderfolgenden Teilen (Fragmente)</a:t>
            </a:r>
            <a:r>
              <a:rPr lang="de-DE" dirty="0"/>
              <a:t> eines Textes.</a:t>
            </a:r>
          </a:p>
          <a:p>
            <a:r>
              <a:rPr lang="de-DE" dirty="0"/>
              <a:t>Es gibt: </a:t>
            </a:r>
          </a:p>
          <a:p>
            <a:pPr lvl="1"/>
            <a:r>
              <a:rPr lang="de-DE" dirty="0"/>
              <a:t>Unigramme, </a:t>
            </a:r>
            <a:r>
              <a:rPr lang="de-DE" dirty="0" err="1"/>
              <a:t>Bigramme</a:t>
            </a:r>
            <a:r>
              <a:rPr lang="de-DE" dirty="0"/>
              <a:t>, </a:t>
            </a:r>
            <a:r>
              <a:rPr lang="de-DE" dirty="0" err="1"/>
              <a:t>Trigramme</a:t>
            </a:r>
            <a:r>
              <a:rPr lang="de-DE" dirty="0"/>
              <a:t>, … , Multigramme</a:t>
            </a:r>
          </a:p>
          <a:p>
            <a:r>
              <a:rPr lang="de-DE" dirty="0"/>
              <a:t>Können sein: </a:t>
            </a:r>
          </a:p>
          <a:p>
            <a:pPr lvl="1"/>
            <a:r>
              <a:rPr lang="de-DE" u="sng" dirty="0"/>
              <a:t>Buchstaben, Silben, </a:t>
            </a:r>
            <a:r>
              <a:rPr lang="de-DE" i="1" dirty="0"/>
              <a:t>Laute</a:t>
            </a:r>
            <a:r>
              <a:rPr lang="de-DE" dirty="0"/>
              <a:t>, Wörter</a:t>
            </a:r>
          </a:p>
        </p:txBody>
      </p:sp>
    </p:spTree>
    <p:extLst>
      <p:ext uri="{BB962C8B-B14F-4D97-AF65-F5344CB8AC3E}">
        <p14:creationId xmlns:p14="http://schemas.microsoft.com/office/powerpoint/2010/main" val="318215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64819-7E87-09AA-8181-8D1CB021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Einführung: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4DDA92-1B1B-2C0A-CBB2-F5B97952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Anwendungsgebiete sind:</a:t>
            </a:r>
          </a:p>
          <a:p>
            <a:pPr lvl="1"/>
            <a:r>
              <a:rPr lang="de-DE" dirty="0"/>
              <a:t>Rechtschreibkorrektur</a:t>
            </a:r>
          </a:p>
          <a:p>
            <a:pPr lvl="1"/>
            <a:r>
              <a:rPr lang="de-DE" dirty="0"/>
              <a:t>Textvervollständigung (Wörter Vorhersage)</a:t>
            </a:r>
          </a:p>
          <a:p>
            <a:pPr lvl="1"/>
            <a:r>
              <a:rPr lang="de-DE" dirty="0"/>
              <a:t>Textanalyse (Beurteilung)</a:t>
            </a:r>
          </a:p>
          <a:p>
            <a:pPr lvl="1"/>
            <a:r>
              <a:rPr lang="de-DE" dirty="0"/>
              <a:t>Spracherkennung</a:t>
            </a:r>
          </a:p>
          <a:p>
            <a:pPr lvl="1"/>
            <a:r>
              <a:rPr lang="de-DE" dirty="0"/>
              <a:t>Handschrifterkennung</a:t>
            </a:r>
          </a:p>
          <a:p>
            <a:pPr lvl="1"/>
            <a:endParaRPr lang="de-DE" i="1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554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64819-7E87-09AA-8181-8D1CB021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Einführung:</a:t>
            </a:r>
          </a:p>
        </p:txBody>
      </p:sp>
      <p:pic>
        <p:nvPicPr>
          <p:cNvPr id="5" name="Inhaltsplatzhalter 4" descr="Ein Bild, das Screenshot, Rechteck, Quadrat, Reihe enthält.&#10;&#10;Automatisch generierte Beschreibung">
            <a:extLst>
              <a:ext uri="{FF2B5EF4-FFF2-40B4-BE49-F238E27FC236}">
                <a16:creationId xmlns:a16="http://schemas.microsoft.com/office/drawing/2014/main" id="{B606B76A-D259-34D7-8FC4-47AADDBB9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094" y="2548288"/>
            <a:ext cx="7061812" cy="290601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91C32F3-229D-9E53-2676-895C6E18E628}"/>
              </a:ext>
            </a:extLst>
          </p:cNvPr>
          <p:cNvSpPr txBox="1"/>
          <p:nvPr/>
        </p:nvSpPr>
        <p:spPr>
          <a:xfrm>
            <a:off x="882120" y="6102192"/>
            <a:ext cx="75323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deepai.org/</a:t>
            </a:r>
            <a:r>
              <a:rPr lang="de-DE" sz="1000" i="1" dirty="0" err="1">
                <a:solidFill>
                  <a:schemeClr val="bg1">
                    <a:lumMod val="50000"/>
                  </a:schemeClr>
                </a:solidFill>
              </a:rPr>
              <a:t>machine</a:t>
            </a:r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1000" i="1" dirty="0" err="1">
                <a:solidFill>
                  <a:schemeClr val="bg1">
                    <a:lumMod val="50000"/>
                  </a:schemeClr>
                </a:solidFill>
              </a:rPr>
              <a:t>learning</a:t>
            </a:r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1000" i="1" dirty="0" err="1">
                <a:solidFill>
                  <a:schemeClr val="bg1">
                    <a:lumMod val="50000"/>
                  </a:schemeClr>
                </a:solidFill>
              </a:rPr>
              <a:t>glossary</a:t>
            </a:r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-and-terms/n-gram</a:t>
            </a:r>
          </a:p>
        </p:txBody>
      </p:sp>
    </p:spTree>
    <p:extLst>
      <p:ext uri="{BB962C8B-B14F-4D97-AF65-F5344CB8AC3E}">
        <p14:creationId xmlns:p14="http://schemas.microsoft.com/office/powerpoint/2010/main" val="24289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64819-7E87-09AA-8181-8D1CB021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Einführung: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4CAA91-26DA-C345-D639-C873575D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19" y="1953442"/>
            <a:ext cx="5401421" cy="60015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780EFA9-8AC0-1CF7-BA8B-DF2D07EAE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842" y="2810216"/>
            <a:ext cx="3972596" cy="290185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1997BE-78EA-4ECE-0E61-0D215DB6D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519" y="2810216"/>
            <a:ext cx="3972596" cy="291737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AD01D03-E158-27D9-BDF6-6641F0267AAF}"/>
              </a:ext>
            </a:extLst>
          </p:cNvPr>
          <p:cNvSpPr txBox="1"/>
          <p:nvPr/>
        </p:nvSpPr>
        <p:spPr>
          <a:xfrm>
            <a:off x="475428" y="6225302"/>
            <a:ext cx="75323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NLP: Understanding </a:t>
            </a:r>
            <a:r>
              <a:rPr lang="de-DE" sz="1000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 N-gram </a:t>
            </a:r>
            <a:r>
              <a:rPr lang="de-DE" sz="1000" i="1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bg1">
                    <a:lumMod val="50000"/>
                  </a:schemeClr>
                </a:solidFill>
              </a:rPr>
              <a:t>models</a:t>
            </a:r>
            <a:endParaRPr lang="de-DE" sz="10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https://www.youtube.com/watch?v=GiyMGBuu45w&amp;t=44s</a:t>
            </a:r>
          </a:p>
        </p:txBody>
      </p:sp>
    </p:spTree>
    <p:extLst>
      <p:ext uri="{BB962C8B-B14F-4D97-AF65-F5344CB8AC3E}">
        <p14:creationId xmlns:p14="http://schemas.microsoft.com/office/powerpoint/2010/main" val="407231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64819-7E87-09AA-8181-8D1CB021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Einführung: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818314F-7BA1-F926-4FA5-31FF064E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48" y="1892478"/>
            <a:ext cx="8037304" cy="388357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EB979E-FF12-2DB8-3AEB-AFEA6BCEA429}"/>
              </a:ext>
            </a:extLst>
          </p:cNvPr>
          <p:cNvSpPr txBox="1"/>
          <p:nvPr/>
        </p:nvSpPr>
        <p:spPr>
          <a:xfrm>
            <a:off x="925830" y="5903900"/>
            <a:ext cx="75323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https://kapoole.github.io/JaneAustenandMe/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    Trainiert mit den Büchern: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'Sense and Sensibility', 'Persuasion’, und 'Emma'.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D523A9BF-C273-A8B5-6337-263E8DD3F4D8}"/>
                  </a:ext>
                </a:extLst>
              </p14:cNvPr>
              <p14:cNvContentPartPr/>
              <p14:nvPr/>
            </p14:nvContentPartPr>
            <p14:xfrm>
              <a:off x="5998464" y="4434336"/>
              <a:ext cx="319320" cy="1008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D523A9BF-C273-A8B5-6337-263E8DD3F4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4464" y="4326336"/>
                <a:ext cx="4269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72977B6B-0302-D674-963A-0D05264D47A6}"/>
                  </a:ext>
                </a:extLst>
              </p14:cNvPr>
              <p14:cNvContentPartPr/>
              <p14:nvPr/>
            </p14:nvContentPartPr>
            <p14:xfrm>
              <a:off x="6474024" y="4416336"/>
              <a:ext cx="36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72977B6B-0302-D674-963A-0D05264D47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0024" y="430833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C9B94F73-925A-9AB5-C4BE-75FBAEF4F0EA}"/>
                  </a:ext>
                </a:extLst>
              </p14:cNvPr>
              <p14:cNvContentPartPr/>
              <p14:nvPr/>
            </p14:nvContentPartPr>
            <p14:xfrm>
              <a:off x="6656904" y="4388976"/>
              <a:ext cx="348480" cy="3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C9B94F73-925A-9AB5-C4BE-75FBAEF4F0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02904" y="4280976"/>
                <a:ext cx="45612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06358F3-89C4-F7C8-0EAA-0EFD7F6BEFE1}"/>
              </a:ext>
            </a:extLst>
          </p:cNvPr>
          <p:cNvGrpSpPr/>
          <p:nvPr/>
        </p:nvGrpSpPr>
        <p:grpSpPr>
          <a:xfrm>
            <a:off x="6427944" y="4515696"/>
            <a:ext cx="511560" cy="29160"/>
            <a:chOff x="6427944" y="4515696"/>
            <a:chExt cx="51156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D764C91E-2E3F-0152-2385-74278208B312}"/>
                    </a:ext>
                  </a:extLst>
                </p14:cNvPr>
                <p14:cNvContentPartPr/>
                <p14:nvPr/>
              </p14:nvContentPartPr>
              <p14:xfrm>
                <a:off x="6427944" y="4544496"/>
                <a:ext cx="69840" cy="36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D764C91E-2E3F-0152-2385-74278208B3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19304" y="4535496"/>
                  <a:ext cx="8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2A3FA7A9-B910-9D43-EEE1-A4DA77A54E15}"/>
                    </a:ext>
                  </a:extLst>
                </p14:cNvPr>
                <p14:cNvContentPartPr/>
                <p14:nvPr/>
              </p14:nvContentPartPr>
              <p14:xfrm>
                <a:off x="6629184" y="4515696"/>
                <a:ext cx="310320" cy="1764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2A3FA7A9-B910-9D43-EEE1-A4DA77A54E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20184" y="4506696"/>
                  <a:ext cx="327960" cy="3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745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1566</Words>
  <Application>Microsoft Office PowerPoint</Application>
  <PresentationFormat>Breitbild</PresentationFormat>
  <Paragraphs>267</Paragraphs>
  <Slides>31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Aptos</vt:lpstr>
      <vt:lpstr>Aptos Display</vt:lpstr>
      <vt:lpstr>Arial</vt:lpstr>
      <vt:lpstr>Calibri</vt:lpstr>
      <vt:lpstr>gg sans</vt:lpstr>
      <vt:lpstr>NimbusSanL-Regu</vt:lpstr>
      <vt:lpstr>Office Theme</vt:lpstr>
      <vt:lpstr>N - Gramm</vt:lpstr>
      <vt:lpstr>Einführung:</vt:lpstr>
      <vt:lpstr>Einführung:</vt:lpstr>
      <vt:lpstr>Einführung:</vt:lpstr>
      <vt:lpstr>Einführung:</vt:lpstr>
      <vt:lpstr>Einführung:</vt:lpstr>
      <vt:lpstr>Einführung:</vt:lpstr>
      <vt:lpstr>Einführung:</vt:lpstr>
      <vt:lpstr>Einführung:</vt:lpstr>
      <vt:lpstr>Einführung:</vt:lpstr>
      <vt:lpstr>Einführung:</vt:lpstr>
      <vt:lpstr>Einführung:</vt:lpstr>
      <vt:lpstr>Einführung:</vt:lpstr>
      <vt:lpstr>Einführung:</vt:lpstr>
      <vt:lpstr>Einführung: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Literatur:</vt:lpstr>
      <vt:lpstr>Links:</vt:lpstr>
      <vt:lpstr>Fragen: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 O</dc:creator>
  <cp:lastModifiedBy>X O</cp:lastModifiedBy>
  <cp:revision>2</cp:revision>
  <dcterms:created xsi:type="dcterms:W3CDTF">2024-06-18T13:32:23Z</dcterms:created>
  <dcterms:modified xsi:type="dcterms:W3CDTF">2024-06-25T10:31:39Z</dcterms:modified>
</cp:coreProperties>
</file>