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5FE7DA-73A7-462A-86BA-3ED562110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7E1F71-E127-4C7B-9E4F-10F3C9807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AC4BAB-1EBC-47E5-AFDA-3440BE9E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4A27E9-5762-4F9F-9B89-1921298E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E6FC9B-796B-47B4-AFB6-E318CA12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27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4AE63F-3EC4-410C-A998-DD7AA4C7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E04D00-2402-4C44-8873-3D28F7FE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A4B343-5AB7-4262-A3A1-CCC1C54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20F2C3-63B7-470A-A3EF-F21D75D1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B8547A-0BC8-428D-B449-9EC7437A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46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8F2401B-935A-4F7D-BC50-FFDA0D6BF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893324A-0E65-4329-9643-7D9D1C1C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5CC0EF-C061-4DC3-9EDF-7FBB4DBA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EDFB64-8D46-496A-B7CC-14C5BF33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556CF7-7F06-4F77-B0A1-66F31FC2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5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A42894-603B-4646-94DA-B78AEC3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D2331A-85A1-4403-8906-A5731B95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7D5F6E-05A4-4030-BF78-6E2B07D7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0B9E25-F9EB-4D29-978D-4AEC352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6D75BF-4990-446A-B904-FAF66A5A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82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981AE3-9163-4EB7-97E9-1E1A68BE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8F72DE-4F3E-446F-94B0-0E538CB4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58E289-283A-47DA-B7BC-6417E468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691DA4-6C1D-4B8E-99AD-EC57EC8F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B5AC69-45A0-48D4-B1F3-FF10A271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4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4ED0AC-E4A8-43F2-908E-27CF4855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29E3C-C81B-47CE-A9E6-F1C8758AC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1B8E69-C2B4-4392-BCBA-203FF5504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CA997F-27D2-4ACC-BBDA-B45FEC84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70D120-434A-4FDC-A76C-111E57A2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B9781B-08ED-4A55-8622-CE02F13A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07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E57D67-3931-4D4F-9784-E2F0F907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75F9B6-8256-4F9C-96AD-2C3B221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286376-5777-46F8-99AC-E57C39B4F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7800F92-A27F-4D2C-8F78-FA1044135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AD055B3-CD68-4618-80EB-56A9206B0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C8D71C-8CB3-4C6D-9822-8CFBEA70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131CB78-081B-45C9-B855-7547DF5E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A4E4B96-E68E-47A0-96CC-C238BDEC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3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8B056-0432-43EA-AD0A-4FECED4B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D27646-FC0D-4643-9FFB-520D96BD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FEBCC6-5696-4BBA-88E2-CF0DAFD3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8E4E8C-022D-4BF3-A9EA-73A388AE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81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180525-2215-40B4-9EF6-9A42E20B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8F5C496-B0CB-4930-AFD1-90FB8704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FD2144D-D63B-40D1-ADE4-42B77375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165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F1C6CD-4C6B-42E6-9310-56B04B26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BD3673-2535-4893-8902-C3A3C4C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DC6CDCC-ED0B-46A8-923F-4EDE8354D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6523E1-2F01-4CB8-90A4-3316CADE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A13CD7-BE5C-4AE5-A642-B832DAC1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1CA056-D92E-4B48-8A8D-1625F7FE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83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95235A-E016-4970-961C-792E1951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961DC76-0351-4624-929D-05E9E59B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63D7E6-D893-498A-81DB-6236F089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6A0CD4-8EAA-4D24-90F2-CCAF3C72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78E3020-56DB-420C-B93A-BD9D2678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881396A-64B4-43AE-A0BD-553C0B64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25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2060"/>
            </a:gs>
            <a:gs pos="0">
              <a:srgbClr val="7030A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E231797-4832-42C1-A4E4-2A391759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B4E944-A591-416E-A465-30826AFD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D4FAFC-50B5-47D7-BE64-EE6DC0CC4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4135-5A23-405D-AAF8-B50917B5ACB6}" type="datetimeFigureOut">
              <a:rPr lang="hu-HU" smtClean="0"/>
              <a:t>2025.03.10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0DC12C-7D14-4257-A65E-01FBBAEEE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2B7EB9-1896-4101-B00F-560FC4FD4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C171-246A-4F0D-981F-29D83FA74A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87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B8FE72-A7CC-4C58-A8C4-4AECDD128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C# Projekt - Menetrend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18D5BC5-993F-46D6-8144-7D430199A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76641"/>
          </a:xfrm>
        </p:spPr>
        <p:txBody>
          <a:bodyPr/>
          <a:lstStyle/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Borisza Benedek</a:t>
            </a:r>
          </a:p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Konkolyi Ármin</a:t>
            </a:r>
          </a:p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Kovács Péter</a:t>
            </a:r>
          </a:p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Pőcze Martin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242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BE471-0620-4C87-AAEC-E3D509D6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1.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0A883D-7C1D-47E4-9C27-EB11AF5E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850" y="671513"/>
            <a:ext cx="302895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400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Beolvasás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6344970-245A-4E38-88BE-93472169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25" y="1690688"/>
            <a:ext cx="8649749" cy="4632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59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A831C5-A55B-4BB9-8DAB-035A58EB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2.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038B53-AFA4-4772-88F8-371352C93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396" y="684213"/>
            <a:ext cx="627417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400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Vonatok és állomások darabszáma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F4AA83-F575-4216-9B4D-BC6F593E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47" y="3178544"/>
            <a:ext cx="9300706" cy="1108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95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B453BB-108F-4D22-99F0-B78B6F55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3.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DB5DE8-F7BC-4749-ACA0-E39A354B9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492"/>
            <a:ext cx="4293678" cy="3195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400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Legtöbb várakozás (állomás, vonat, idő)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CCF4057-DD79-41F3-BA8B-0154605E1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54" y="1165144"/>
            <a:ext cx="5196089" cy="4527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F3288EB-1CEF-4D1C-83BA-A4CA9931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48" y="4567567"/>
            <a:ext cx="2477700" cy="112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777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B9179-146A-495D-8062-BA71343B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4.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C13736-2D22-42D8-844D-289960CE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574" y="692150"/>
            <a:ext cx="484822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400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Vonat azonosító, óra, perc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B39E391-A90E-4C3F-A2C4-A0E7E42A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65" y="3429000"/>
            <a:ext cx="9509470" cy="1325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42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EE60C9-0C33-47FE-A5BC-867A711F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5.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9E6CD8-D6F7-491D-8121-51ED781A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2001961"/>
            <a:ext cx="3406629" cy="3397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400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Vonatok eltérése a menetrend-</a:t>
            </a:r>
            <a:r>
              <a:rPr lang="hu-HU" sz="4400" dirty="0" err="1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től</a:t>
            </a:r>
            <a:endParaRPr lang="hu-HU" sz="4400" dirty="0">
              <a:latin typeface="Artifakt Element Black" panose="020B0A03050000020004" pitchFamily="34" charset="-18"/>
              <a:ea typeface="Artifakt Element Black" panose="020B0A03050000020004" pitchFamily="34" charset="-18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A1F766-8EE7-4A56-80CD-D0D3870E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80" y="1037891"/>
            <a:ext cx="7735380" cy="4782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96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C27478-7C9C-4583-B843-9EC2DB3C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6.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883384-4E44-439A-A324-AEF753AE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665163"/>
            <a:ext cx="608647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400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Vonatok érkezésének kiírása fájlba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E1BAD17-D568-4E83-9E6B-4957E322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92" y="2580028"/>
            <a:ext cx="8701416" cy="3747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75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427C55-5919-4E5B-92E2-6DBC421E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7.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B4EBA3-8F30-42DE-89BB-3F43DDD3D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656"/>
            <a:ext cx="2822371" cy="400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400" dirty="0">
                <a:latin typeface="Artifakt Element Black" panose="020B0A03050000020004" pitchFamily="34" charset="-18"/>
                <a:ea typeface="Artifakt Element Black" panose="020B0A03050000020004" pitchFamily="34" charset="-18"/>
              </a:rPr>
              <a:t>Elindult vonatok időhöz kötött holléte</a:t>
            </a:r>
          </a:p>
        </p:txBody>
      </p:sp>
      <p:pic>
        <p:nvPicPr>
          <p:cNvPr id="1026" name="Picture 2" descr="Like Emoji png images | PNGWing">
            <a:extLst>
              <a:ext uri="{FF2B5EF4-FFF2-40B4-BE49-F238E27FC236}">
                <a16:creationId xmlns:a16="http://schemas.microsoft.com/office/drawing/2014/main" id="{DB921DD4-96C4-474B-8337-308E26BF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06" y="832956"/>
            <a:ext cx="5265841" cy="5265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- Wikipedia">
            <a:extLst>
              <a:ext uri="{FF2B5EF4-FFF2-40B4-BE49-F238E27FC236}">
                <a16:creationId xmlns:a16="http://schemas.microsoft.com/office/drawing/2014/main" id="{3F2DC6EE-487E-491C-9CB1-3CD5B9BC9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14" y="23943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1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055DDB85-407A-4D67-9A05-D2541139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347232"/>
            <a:ext cx="9145276" cy="6163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38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67</Words>
  <Application>Microsoft Office PowerPoint</Application>
  <PresentationFormat>Szélesvásznú</PresentationFormat>
  <Paragraphs>19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Artifakt Element Black</vt:lpstr>
      <vt:lpstr>Calibri</vt:lpstr>
      <vt:lpstr>Calibri Light</vt:lpstr>
      <vt:lpstr>Office-téma</vt:lpstr>
      <vt:lpstr>C# Projekt - Menetrend</vt:lpstr>
      <vt:lpstr>1. Feladat</vt:lpstr>
      <vt:lpstr>2. Feladat</vt:lpstr>
      <vt:lpstr>3. Feladat</vt:lpstr>
      <vt:lpstr>4. Feladat</vt:lpstr>
      <vt:lpstr>5. Feladat</vt:lpstr>
      <vt:lpstr>6. Feladat</vt:lpstr>
      <vt:lpstr>7. Feladat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Projekt - Menetrend</dc:title>
  <dc:creator>Konkolyi Ármin</dc:creator>
  <cp:lastModifiedBy>Konkolyi Ármin</cp:lastModifiedBy>
  <cp:revision>6</cp:revision>
  <dcterms:created xsi:type="dcterms:W3CDTF">2025-03-10T06:36:23Z</dcterms:created>
  <dcterms:modified xsi:type="dcterms:W3CDTF">2025-03-10T12:53:33Z</dcterms:modified>
</cp:coreProperties>
</file>