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m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D497-8997-DE41-0EDD-2F8424BE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C1345-C1C5-E860-9EC9-5790ABD0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m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308FF-E97A-A5C0-2FAF-9A71270D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5A2EB-2E04-FE42-BD47-39456602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F374-CC78-57E1-06E2-175F45E0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136961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573F-11CB-74B3-5CB5-54E26202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9F6A-E5A1-F5DE-BBFC-2174E9D2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2872-7C2C-30FD-830E-784999EB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2A21-F3FA-CB2F-27CE-A21A10C0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3A32-888F-59B2-3D7E-526ECE10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31604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933B6-93F2-3207-F07C-E4800F3DB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E6AE-2329-7F6F-39A6-C864F4A15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A1C8-4C16-6EF0-EC42-6B32B8F1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053E-F2BE-17F3-0A50-D9110205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298DC-ADF0-6DD9-50D3-1B9602C5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287154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DAD3-57DA-CF9A-9BA8-B000AEC6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36B4-7102-FE1C-EC5C-32903947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855E1-C592-A4B0-DDBB-A5DFB835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13D7-CB85-0B43-9505-B94712B1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5FDB-4FB5-34D9-0D63-BC312E7A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79120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7C3-C5FD-D9E9-018A-E7151375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3280B-CAAA-4B1E-BEC7-7284791D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D0BC-027C-4285-C2B1-DF0BBD02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C90FA-BBDF-3A5E-5D5F-BDBBBF3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0B4A-43EB-7138-BF67-DC1846C8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11035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9E8F-2CC6-DB9A-A5BA-C273B50E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FD36-38F9-DEB1-15DE-7FAFA41F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20B05-C498-FFCA-1017-C605BD67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857E-FA76-2C42-6A7C-7B10DC1F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79D00-34CF-4C49-276C-5856615F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D2C1B-1AF1-FDB7-2D57-E77E7250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10884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C6B8-DDDA-B011-F6B0-D70E67C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E6E32-2414-A1C4-9AA0-559E80B5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A40DB-F57C-FFE0-DB3C-082C1FB8A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CA9CE-1892-0CFB-A334-161FAA30F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DAF8A-AFC0-1A1F-E88C-86B96E60F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5B150-8F89-25DC-0F0D-DB099834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A0743-9CF6-D1C9-5714-8666007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F62CC-4932-E5B7-762B-B612CB9A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16074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DDB0-A4E0-C5A7-44F3-16E46212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A3072-6095-9D93-2097-BE22B041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B1FCB-8C5A-87F0-CD3F-F0C190F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64C21-64B5-AF2B-EBD6-797642E7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17326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0C5F8-5274-7E86-FC1E-B41AF4A6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FB6F6-458B-9B0E-068C-9388FE98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3FDF9-DE49-5DC7-B3EE-810A44DD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170374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C71F-F57C-C48D-6C39-31FD9987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E6A2-C8C7-27DA-89E3-ECEFD657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F2ACD-8094-7287-EBDC-7F97C8F1F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98E6-40A1-CBBA-C836-FBF3D3D2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29D80-7CDB-DEB6-681B-A2A0EB29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008EF-91B3-F4CE-D34F-29666C75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7790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DF87-ED4D-C15D-5F07-F3DD5C76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FA743-1834-94C1-E1CC-D3A676A5B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m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5853B-2208-0EEA-65E8-1502ABA8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02FD-AB9E-0330-5C5A-D5DEE3AF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61A0-B025-4060-9F1F-5F97A000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m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0635-429E-5B61-E33C-B6CA13AA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282577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4F75-FFA8-ACA1-B6F0-560C84BA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m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F276-96BF-1BA1-BEE9-1308C22E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m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DE4B-99CF-B199-3D97-2D8AE5F2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2098-E9BB-4164-9885-6C43913CC6D8}" type="datetimeFigureOut">
              <a:rPr lang="km-KH" smtClean="0"/>
              <a:t>04/09/22</a:t>
            </a:fld>
            <a:endParaRPr lang="km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F0074-E6D6-8874-71D1-C35D9EC59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m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85F33-B463-60F5-4409-BBF179D0B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B3EBD-1E14-4C98-9604-8D13CE3E3738}" type="slidenum">
              <a:rPr lang="km-KH" smtClean="0"/>
              <a:t>‹#›</a:t>
            </a:fld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177991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m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C0FA-33A0-6E6F-318C-61AD20088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asldfjlkdksjfd</a:t>
            </a:r>
            <a:endParaRPr lang="km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2DF1E-A1F6-5ACB-2556-50BC3698D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m-KH"/>
          </a:p>
        </p:txBody>
      </p:sp>
    </p:spTree>
    <p:extLst>
      <p:ext uri="{BB962C8B-B14F-4D97-AF65-F5344CB8AC3E}">
        <p14:creationId xmlns:p14="http://schemas.microsoft.com/office/powerpoint/2010/main" val="279090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asldfjlkdksjfd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asldfjlkdksjfd</dc:title>
  <dc:creator>Monorum Borith</dc:creator>
  <cp:lastModifiedBy>Monorum Borith</cp:lastModifiedBy>
  <cp:revision>1</cp:revision>
  <dcterms:created xsi:type="dcterms:W3CDTF">2022-09-03T17:02:46Z</dcterms:created>
  <dcterms:modified xsi:type="dcterms:W3CDTF">2022-09-03T17:02:53Z</dcterms:modified>
</cp:coreProperties>
</file>