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5" r:id="rId4"/>
    <p:sldId id="263" r:id="rId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CCDAA1-F483-79F0-CE72-29FE533709B3}" v="162" dt="2023-06-14T20:49:12.539"/>
    <p1510:client id="{19DB97E2-7DB8-CAF5-E1B2-5E1137F143DD}" v="163" dt="2023-06-14T14:56:32.054"/>
    <p1510:client id="{4B871B49-02F4-84B6-948C-287386EB7951}" v="16" dt="2023-06-14T14:02:49.028"/>
    <p1510:client id="{F0597E22-B0EA-E5AC-E69B-23C98159AAF1}" v="137" dt="2023-06-14T14:22:45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3" y="1013986"/>
            <a:ext cx="7714388" cy="3260635"/>
          </a:xfrm>
        </p:spPr>
        <p:txBody>
          <a:bodyPr anchor="b"/>
          <a:lstStyle>
            <a:lvl1pPr algn="l"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3" y="4848466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1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91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5" y="2229959"/>
            <a:ext cx="9238435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2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701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3" y="1467701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6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5" y="1045447"/>
            <a:ext cx="9238435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5" y="2286000"/>
            <a:ext cx="9238435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4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9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5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5" y="1013411"/>
            <a:ext cx="9238435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7" y="2135567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7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4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5" y="1079150"/>
            <a:ext cx="9238435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9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350" b="0" cap="all" spc="225" baseline="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7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350" b="0" cap="all" spc="225" baseline="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8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8"/>
            <a:ext cx="808263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1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46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0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1" y="1558944"/>
            <a:ext cx="3279689" cy="1864196"/>
          </a:xfrm>
        </p:spPr>
        <p:txBody>
          <a:bodyPr anchor="b"/>
          <a:lstStyle>
            <a:lvl1pPr algn="r">
              <a:defRPr sz="2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2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1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50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4"/>
            <a:ext cx="3233096" cy="1933605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7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7" cy="2045874"/>
          </a:xfrm>
        </p:spPr>
        <p:txBody>
          <a:bodyPr anchor="b"/>
          <a:lstStyle>
            <a:lvl1pPr algn="r">
              <a:defRPr sz="2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2" y="762000"/>
            <a:ext cx="5333999" cy="5334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5" y="3649684"/>
            <a:ext cx="3243292" cy="1684317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1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5" y="1041623"/>
            <a:ext cx="9238435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5" y="2286001"/>
            <a:ext cx="9238435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9" y="4891319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5" b="1" cap="all" spc="225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3" y="1609894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 b="1" cap="all" spc="225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11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9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One orange paper boat leading a group of white paper boats">
            <a:extLst>
              <a:ext uri="{FF2B5EF4-FFF2-40B4-BE49-F238E27FC236}">
                <a16:creationId xmlns:a16="http://schemas.microsoft.com/office/drawing/2014/main" id="{73FDCE20-B43F-B9D1-52B9-02DDB8A793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5730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7B080E6-308F-4DD8-A448-707DFB83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523999"/>
            <a:ext cx="7620000" cy="1905001"/>
          </a:xfrm>
        </p:spPr>
        <p:txBody>
          <a:bodyPr vert="horz" lIns="68580" tIns="34290" rIns="68580" bIns="34290" rtlCol="0">
            <a:normAutofit/>
          </a:bodyPr>
          <a:lstStyle/>
          <a:p>
            <a:pPr algn="ctr"/>
            <a:r>
              <a:rPr lang="es-ES_tradnl" sz="4400" dirty="0">
                <a:solidFill>
                  <a:srgbClr val="FFFFFF"/>
                </a:solidFill>
                <a:cs typeface="Calibri Light"/>
              </a:rPr>
              <a:t>Hundir</a:t>
            </a:r>
            <a:r>
              <a:rPr lang="en-GB" sz="4400" dirty="0">
                <a:solidFill>
                  <a:srgbClr val="FFFFFF"/>
                </a:solidFill>
                <a:cs typeface="Calibri Light"/>
              </a:rPr>
              <a:t> la Flota</a:t>
            </a:r>
            <a:endParaRPr lang="en-GB" sz="4400" dirty="0">
              <a:solidFill>
                <a:srgbClr val="FFFFFF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3228" y="3795164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1B68605-DC53-78DA-87D9-C287B45FD1EA}"/>
              </a:ext>
            </a:extLst>
          </p:cNvPr>
          <p:cNvSpPr/>
          <p:nvPr/>
        </p:nvSpPr>
        <p:spPr>
          <a:xfrm>
            <a:off x="3997657" y="653955"/>
            <a:ext cx="3912356" cy="212677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err="1">
                <a:solidFill>
                  <a:schemeClr val="bg1"/>
                </a:solidFill>
                <a:latin typeface="Trade Gothic Next Light"/>
                <a:ea typeface="Cambria"/>
              </a:rPr>
              <a:t>Tablero</a:t>
            </a:r>
            <a:endParaRPr lang="en-US" sz="2800" b="1">
              <a:solidFill>
                <a:schemeClr val="bg1"/>
              </a:solidFill>
              <a:latin typeface="Trade Gothic Next Light"/>
              <a:ea typeface="Cambria"/>
            </a:endParaRPr>
          </a:p>
          <a:p>
            <a:r>
              <a:rPr lang="en-GB" sz="2400" err="1">
                <a:solidFill>
                  <a:schemeClr val="bg1"/>
                </a:solidFill>
                <a:latin typeface="Cambria"/>
                <a:ea typeface="Cambria"/>
              </a:rPr>
              <a:t>Creación</a:t>
            </a:r>
            <a:endParaRPr lang="en-GB" sz="2400">
              <a:solidFill>
                <a:schemeClr val="bg1"/>
              </a:solidFill>
              <a:latin typeface="Cambria"/>
              <a:ea typeface="Cambria"/>
            </a:endParaRPr>
          </a:p>
          <a:p>
            <a:r>
              <a:rPr lang="en-GB" sz="2400" dirty="0">
                <a:solidFill>
                  <a:schemeClr val="bg1"/>
                </a:solidFill>
                <a:latin typeface="Cambria"/>
                <a:ea typeface="Cambria"/>
              </a:rPr>
              <a:t>Validación</a:t>
            </a:r>
          </a:p>
          <a:p>
            <a:r>
              <a:rPr lang="en-GB" sz="2400" err="1">
                <a:solidFill>
                  <a:schemeClr val="bg1"/>
                </a:solidFill>
                <a:latin typeface="Cambria"/>
                <a:ea typeface="Cambria"/>
              </a:rPr>
              <a:t>Introducción</a:t>
            </a:r>
            <a:r>
              <a:rPr lang="en-GB" sz="2400" dirty="0">
                <a:solidFill>
                  <a:schemeClr val="bg1"/>
                </a:solidFill>
                <a:latin typeface="Cambria"/>
                <a:ea typeface="Cambria"/>
              </a:rPr>
              <a:t> Barcos</a:t>
            </a:r>
          </a:p>
          <a:p>
            <a:pPr algn="ctr"/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48F57D-5705-1F89-F317-B50C03E176C6}"/>
              </a:ext>
            </a:extLst>
          </p:cNvPr>
          <p:cNvSpPr/>
          <p:nvPr/>
        </p:nvSpPr>
        <p:spPr>
          <a:xfrm>
            <a:off x="1052015" y="3912358"/>
            <a:ext cx="3628029" cy="206991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rade Gothic Next Light"/>
                <a:ea typeface="Cambria"/>
              </a:rPr>
              <a:t>Humano</a:t>
            </a:r>
          </a:p>
          <a:p>
            <a:pPr algn="ctr"/>
            <a:endParaRPr lang="en-GB" sz="2800" b="1" dirty="0">
              <a:solidFill>
                <a:schemeClr val="bg1"/>
              </a:solidFill>
              <a:latin typeface="Trade Gothic Next Light"/>
              <a:ea typeface="Cambria"/>
            </a:endParaRPr>
          </a:p>
          <a:p>
            <a:r>
              <a:rPr lang="en-GB" sz="2400" err="1">
                <a:solidFill>
                  <a:schemeClr val="bg1"/>
                </a:solidFill>
                <a:latin typeface="Cambria"/>
                <a:ea typeface="Cambria"/>
              </a:rPr>
              <a:t>Disparo</a:t>
            </a:r>
            <a:r>
              <a:rPr lang="en-GB" sz="2400" dirty="0">
                <a:solidFill>
                  <a:schemeClr val="bg1"/>
                </a:solidFill>
                <a:latin typeface="Cambria"/>
                <a:ea typeface="Cambria"/>
              </a:rPr>
              <a:t> </a:t>
            </a:r>
            <a:r>
              <a:rPr lang="en-GB" sz="2400" err="1">
                <a:solidFill>
                  <a:schemeClr val="bg1"/>
                </a:solidFill>
                <a:latin typeface="Cambria"/>
                <a:ea typeface="Cambria"/>
              </a:rPr>
              <a:t>dirigido</a:t>
            </a:r>
            <a:endParaRPr lang="en-GB" sz="2400">
              <a:solidFill>
                <a:schemeClr val="bg1"/>
              </a:solidFill>
              <a:latin typeface="Cambria"/>
              <a:ea typeface="Cambria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9A473D-5C08-8A62-C65C-EB4B3D554229}"/>
              </a:ext>
            </a:extLst>
          </p:cNvPr>
          <p:cNvSpPr/>
          <p:nvPr/>
        </p:nvSpPr>
        <p:spPr>
          <a:xfrm>
            <a:off x="7278805" y="3912358"/>
            <a:ext cx="3957850" cy="20699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err="1">
                <a:solidFill>
                  <a:schemeClr val="bg1"/>
                </a:solidFill>
              </a:rPr>
              <a:t>Máquina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sz="2800" b="1" dirty="0">
              <a:solidFill>
                <a:schemeClr val="bg1"/>
              </a:solidFill>
            </a:endParaRPr>
          </a:p>
          <a:p>
            <a:r>
              <a:rPr lang="en-GB" sz="2400" err="1">
                <a:solidFill>
                  <a:schemeClr val="bg1"/>
                </a:solidFill>
                <a:latin typeface="Cambria"/>
                <a:ea typeface="Cambria"/>
              </a:rPr>
              <a:t>Disparo</a:t>
            </a:r>
            <a:r>
              <a:rPr lang="en-GB" sz="2400" dirty="0">
                <a:solidFill>
                  <a:schemeClr val="bg1"/>
                </a:solidFill>
                <a:latin typeface="Cambria"/>
                <a:ea typeface="Cambria"/>
              </a:rPr>
              <a:t> </a:t>
            </a:r>
            <a:r>
              <a:rPr lang="en-GB" sz="2400" err="1">
                <a:solidFill>
                  <a:schemeClr val="bg1"/>
                </a:solidFill>
                <a:latin typeface="Cambria"/>
                <a:ea typeface="Cambria"/>
              </a:rPr>
              <a:t>inteligente</a:t>
            </a:r>
            <a:endParaRPr lang="en-GB" sz="2400">
              <a:solidFill>
                <a:schemeClr val="bg1"/>
              </a:solidFill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07226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5B65-26A5-94F9-D2F0-453057B9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F825F67B-898C-5A6C-2E48-1F9A42F69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914" y="219576"/>
            <a:ext cx="6106232" cy="6440128"/>
          </a:xfrm>
        </p:spPr>
      </p:pic>
    </p:spTree>
    <p:extLst>
      <p:ext uri="{BB962C8B-B14F-4D97-AF65-F5344CB8AC3E}">
        <p14:creationId xmlns:p14="http://schemas.microsoft.com/office/powerpoint/2010/main" val="260389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E76A-D5DA-EEB7-9B23-10291146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400" err="1">
                <a:solidFill>
                  <a:schemeClr val="bg1"/>
                </a:solidFill>
              </a:rPr>
              <a:t>Reflexiones</a:t>
            </a:r>
            <a:endParaRPr lang="en-GB" err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98FA2-5A7F-40BA-2514-8EBE2941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 err="1">
                <a:solidFill>
                  <a:schemeClr val="bg1"/>
                </a:solidFill>
              </a:rPr>
              <a:t>Gestión</a:t>
            </a:r>
            <a:r>
              <a:rPr lang="en-GB" sz="2400" dirty="0">
                <a:solidFill>
                  <a:schemeClr val="bg1"/>
                </a:solidFill>
              </a:rPr>
              <a:t> del </a:t>
            </a:r>
            <a:r>
              <a:rPr lang="en-GB" sz="2400" dirty="0" err="1">
                <a:solidFill>
                  <a:schemeClr val="bg1"/>
                </a:solidFill>
              </a:rPr>
              <a:t>tiempo</a:t>
            </a:r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 err="1">
                <a:solidFill>
                  <a:schemeClr val="bg1"/>
                </a:solidFill>
              </a:rPr>
              <a:t>Idoneidad</a:t>
            </a:r>
            <a:r>
              <a:rPr lang="en-GB" sz="2400" dirty="0">
                <a:solidFill>
                  <a:schemeClr val="bg1"/>
                </a:solidFill>
              </a:rPr>
              <a:t> de las </a:t>
            </a:r>
            <a:r>
              <a:rPr lang="es-ES_tradnl" sz="2400" dirty="0">
                <a:solidFill>
                  <a:schemeClr val="bg1"/>
                </a:solidFill>
              </a:rPr>
              <a:t>herramientas</a:t>
            </a:r>
          </a:p>
          <a:p>
            <a:r>
              <a:rPr lang="es-ES_tradnl" sz="2400" dirty="0">
                <a:solidFill>
                  <a:schemeClr val="bg1"/>
                </a:solidFill>
              </a:rPr>
              <a:t>Comunicación</a:t>
            </a:r>
          </a:p>
          <a:p>
            <a:endParaRPr lang="es-ES_tradnl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045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ortalVTI">
  <a:themeElements>
    <a:clrScheme name="AnalogousFromRegularSeed_2SEEDS">
      <a:dk1>
        <a:srgbClr val="000000"/>
      </a:dk1>
      <a:lt1>
        <a:srgbClr val="FFFFFF"/>
      </a:lt1>
      <a:dk2>
        <a:srgbClr val="1C2831"/>
      </a:dk2>
      <a:lt2>
        <a:srgbClr val="F0F1F3"/>
      </a:lt2>
      <a:accent1>
        <a:srgbClr val="B1863B"/>
      </a:accent1>
      <a:accent2>
        <a:srgbClr val="C3664D"/>
      </a:accent2>
      <a:accent3>
        <a:srgbClr val="A1A641"/>
      </a:accent3>
      <a:accent4>
        <a:srgbClr val="3B9EB1"/>
      </a:accent4>
      <a:accent5>
        <a:srgbClr val="4D7EC3"/>
      </a:accent5>
      <a:accent6>
        <a:srgbClr val="4647B6"/>
      </a:accent6>
      <a:hlink>
        <a:srgbClr val="3F6EBF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PortalVTI</vt:lpstr>
      <vt:lpstr>Hundir la Flota</vt:lpstr>
      <vt:lpstr>PowerPoint Presentation</vt:lpstr>
      <vt:lpstr>PowerPoint Presentation</vt:lpstr>
      <vt:lpstr>Reflexiones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176</cp:revision>
  <dcterms:created xsi:type="dcterms:W3CDTF">2023-06-14T13:55:51Z</dcterms:created>
  <dcterms:modified xsi:type="dcterms:W3CDTF">2023-06-14T20:49:14Z</dcterms:modified>
</cp:coreProperties>
</file>