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taatliches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pos="492">
          <p15:clr>
            <a:srgbClr val="9AA0A6"/>
          </p15:clr>
        </p15:guide>
        <p15:guide id="3" pos="42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492"/>
        <p:guide pos="4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6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a8aad8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ea8aad8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a8aad8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ea8aad8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ea8aad8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ea8aad8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a8aad8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a8aad8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60e2219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60e2219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58706" y="26550"/>
            <a:ext cx="3787200" cy="31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b="0" sz="9600"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58700" y="3348475"/>
            <a:ext cx="237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-24750" y="1324150"/>
            <a:ext cx="9193500" cy="25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537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999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TITLE_AND_TWO_COLUMNS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09775" y="1399650"/>
            <a:ext cx="69240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701600" y="612675"/>
            <a:ext cx="7232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-39875" y="-11975"/>
            <a:ext cx="4611900" cy="519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733913" y="1778850"/>
            <a:ext cx="1787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33913" y="3196350"/>
            <a:ext cx="178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2696838" y="1778850"/>
            <a:ext cx="1787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3" type="subTitle"/>
          </p:nvPr>
        </p:nvSpPr>
        <p:spPr>
          <a:xfrm>
            <a:off x="2696838" y="3196350"/>
            <a:ext cx="178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4" type="title"/>
          </p:nvPr>
        </p:nvSpPr>
        <p:spPr>
          <a:xfrm>
            <a:off x="4659763" y="1778850"/>
            <a:ext cx="1787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4"/>
          <p:cNvSpPr txBox="1"/>
          <p:nvPr>
            <p:ph idx="5" type="subTitle"/>
          </p:nvPr>
        </p:nvSpPr>
        <p:spPr>
          <a:xfrm>
            <a:off x="4659763" y="3196350"/>
            <a:ext cx="178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4"/>
          <p:cNvSpPr txBox="1"/>
          <p:nvPr>
            <p:ph idx="6" type="title"/>
          </p:nvPr>
        </p:nvSpPr>
        <p:spPr>
          <a:xfrm>
            <a:off x="6622688" y="1778850"/>
            <a:ext cx="1787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4"/>
          <p:cNvSpPr txBox="1"/>
          <p:nvPr>
            <p:ph idx="7" type="subTitle"/>
          </p:nvPr>
        </p:nvSpPr>
        <p:spPr>
          <a:xfrm>
            <a:off x="6622688" y="3196350"/>
            <a:ext cx="178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8" type="title"/>
          </p:nvPr>
        </p:nvSpPr>
        <p:spPr>
          <a:xfrm>
            <a:off x="701675" y="1260050"/>
            <a:ext cx="18519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hasCustomPrompt="1" idx="9" type="title"/>
          </p:nvPr>
        </p:nvSpPr>
        <p:spPr>
          <a:xfrm>
            <a:off x="6590450" y="1260050"/>
            <a:ext cx="18519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hasCustomPrompt="1" idx="13" type="title"/>
          </p:nvPr>
        </p:nvSpPr>
        <p:spPr>
          <a:xfrm>
            <a:off x="4611400" y="1260050"/>
            <a:ext cx="18519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/>
          <p:nvPr>
            <p:ph hasCustomPrompt="1" idx="14" type="title"/>
          </p:nvPr>
        </p:nvSpPr>
        <p:spPr>
          <a:xfrm>
            <a:off x="2656538" y="1260050"/>
            <a:ext cx="18519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AND_BODY_1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673000" y="4015536"/>
            <a:ext cx="28110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134350" y="1470225"/>
            <a:ext cx="4887900" cy="1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 flipH="1" rot="10800000">
            <a:off x="-2575" y="-12250"/>
            <a:ext cx="9144000" cy="176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2" type="title"/>
          </p:nvPr>
        </p:nvSpPr>
        <p:spPr>
          <a:xfrm>
            <a:off x="778650" y="295615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7786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6"/>
          <p:cNvSpPr txBox="1"/>
          <p:nvPr>
            <p:ph idx="3" type="title"/>
          </p:nvPr>
        </p:nvSpPr>
        <p:spPr>
          <a:xfrm>
            <a:off x="2711750" y="295610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16"/>
          <p:cNvSpPr txBox="1"/>
          <p:nvPr>
            <p:ph idx="4" type="subTitle"/>
          </p:nvPr>
        </p:nvSpPr>
        <p:spPr>
          <a:xfrm>
            <a:off x="27117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16"/>
          <p:cNvSpPr txBox="1"/>
          <p:nvPr>
            <p:ph idx="5" type="title"/>
          </p:nvPr>
        </p:nvSpPr>
        <p:spPr>
          <a:xfrm>
            <a:off x="4644850" y="295610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16"/>
          <p:cNvSpPr txBox="1"/>
          <p:nvPr>
            <p:ph idx="6" type="subTitle"/>
          </p:nvPr>
        </p:nvSpPr>
        <p:spPr>
          <a:xfrm>
            <a:off x="46448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6"/>
          <p:cNvSpPr txBox="1"/>
          <p:nvPr>
            <p:ph idx="7" type="title"/>
          </p:nvPr>
        </p:nvSpPr>
        <p:spPr>
          <a:xfrm>
            <a:off x="6577950" y="295610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6"/>
          <p:cNvSpPr txBox="1"/>
          <p:nvPr>
            <p:ph idx="8" type="subTitle"/>
          </p:nvPr>
        </p:nvSpPr>
        <p:spPr>
          <a:xfrm>
            <a:off x="65779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 ">
  <p:cSld name="ONE_COLUMN_TEXT_1_1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2" type="title"/>
          </p:nvPr>
        </p:nvSpPr>
        <p:spPr>
          <a:xfrm>
            <a:off x="1288000" y="2984500"/>
            <a:ext cx="17874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128800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3" type="title"/>
          </p:nvPr>
        </p:nvSpPr>
        <p:spPr>
          <a:xfrm>
            <a:off x="3678300" y="2984600"/>
            <a:ext cx="17874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4" type="subTitle"/>
          </p:nvPr>
        </p:nvSpPr>
        <p:spPr>
          <a:xfrm>
            <a:off x="367830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5" type="title"/>
          </p:nvPr>
        </p:nvSpPr>
        <p:spPr>
          <a:xfrm>
            <a:off x="6068600" y="2984600"/>
            <a:ext cx="17874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606860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Numbers">
  <p:cSld name="TITLE_AND_BODY_1_1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516675" y="0"/>
            <a:ext cx="4027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4954975" y="1287900"/>
            <a:ext cx="31506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18"/>
          <p:cNvSpPr txBox="1"/>
          <p:nvPr>
            <p:ph hasCustomPrompt="1" type="title"/>
          </p:nvPr>
        </p:nvSpPr>
        <p:spPr>
          <a:xfrm>
            <a:off x="4954975" y="732525"/>
            <a:ext cx="31506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8"/>
          <p:cNvSpPr txBox="1"/>
          <p:nvPr>
            <p:ph idx="2" type="subTitle"/>
          </p:nvPr>
        </p:nvSpPr>
        <p:spPr>
          <a:xfrm>
            <a:off x="4954975" y="2671038"/>
            <a:ext cx="31506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8"/>
          <p:cNvSpPr txBox="1"/>
          <p:nvPr>
            <p:ph hasCustomPrompt="1" idx="3" type="title"/>
          </p:nvPr>
        </p:nvSpPr>
        <p:spPr>
          <a:xfrm>
            <a:off x="4954975" y="2115663"/>
            <a:ext cx="31506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4954975" y="4054188"/>
            <a:ext cx="31506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18"/>
          <p:cNvSpPr txBox="1"/>
          <p:nvPr>
            <p:ph hasCustomPrompt="1" idx="5" type="title"/>
          </p:nvPr>
        </p:nvSpPr>
        <p:spPr>
          <a:xfrm>
            <a:off x="4954975" y="3498813"/>
            <a:ext cx="31506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  ">
  <p:cSld name="ONE_COLUMN_TEXT_1_1_1"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1288000" y="1829125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1288000" y="22487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3" type="title"/>
          </p:nvPr>
        </p:nvSpPr>
        <p:spPr>
          <a:xfrm>
            <a:off x="3678300" y="1829000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4" type="subTitle"/>
          </p:nvPr>
        </p:nvSpPr>
        <p:spPr>
          <a:xfrm>
            <a:off x="3678300" y="22487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5" type="title"/>
          </p:nvPr>
        </p:nvSpPr>
        <p:spPr>
          <a:xfrm>
            <a:off x="6068600" y="1829000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6" type="subTitle"/>
          </p:nvPr>
        </p:nvSpPr>
        <p:spPr>
          <a:xfrm>
            <a:off x="6068600" y="22487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7" type="title"/>
          </p:nvPr>
        </p:nvSpPr>
        <p:spPr>
          <a:xfrm>
            <a:off x="1288000" y="3271725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8" type="subTitle"/>
          </p:nvPr>
        </p:nvSpPr>
        <p:spPr>
          <a:xfrm>
            <a:off x="1288000" y="36913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9" type="title"/>
          </p:nvPr>
        </p:nvSpPr>
        <p:spPr>
          <a:xfrm>
            <a:off x="3678300" y="3271600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3" type="subTitle"/>
          </p:nvPr>
        </p:nvSpPr>
        <p:spPr>
          <a:xfrm>
            <a:off x="3678300" y="36913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4" type="title"/>
          </p:nvPr>
        </p:nvSpPr>
        <p:spPr>
          <a:xfrm>
            <a:off x="6068600" y="3271600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5" type="subTitle"/>
          </p:nvPr>
        </p:nvSpPr>
        <p:spPr>
          <a:xfrm>
            <a:off x="6068600" y="36913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">
  <p:cSld name="TITLE_ONLY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296125" y="321150"/>
            <a:ext cx="4092300" cy="4501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729400" y="321150"/>
            <a:ext cx="4092300" cy="4501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1176463" y="1713125"/>
            <a:ext cx="2331600" cy="5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1176475" y="2187425"/>
            <a:ext cx="2331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2" type="title"/>
          </p:nvPr>
        </p:nvSpPr>
        <p:spPr>
          <a:xfrm>
            <a:off x="5609738" y="1713125"/>
            <a:ext cx="2331600" cy="5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5609750" y="2187450"/>
            <a:ext cx="2331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1613000" y="0"/>
            <a:ext cx="581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03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808750" y="1165625"/>
            <a:ext cx="3526500" cy="10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694450" y="3171625"/>
            <a:ext cx="37551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_AND_BODY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701600" y="2702675"/>
            <a:ext cx="3226200" cy="17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701600" y="612675"/>
            <a:ext cx="35721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TITLE_ONLY_2"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1">
  <p:cSld name="TITLE_ONLY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2855675" y="814725"/>
            <a:ext cx="6336900" cy="43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8" name="Google Shape;138;p23"/>
          <p:cNvCxnSpPr/>
          <p:nvPr/>
        </p:nvCxnSpPr>
        <p:spPr>
          <a:xfrm>
            <a:off x="2855675" y="4871925"/>
            <a:ext cx="6028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3"/>
          <p:cNvCxnSpPr/>
          <p:nvPr/>
        </p:nvCxnSpPr>
        <p:spPr>
          <a:xfrm>
            <a:off x="8871505" y="814855"/>
            <a:ext cx="0" cy="4065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TITLE_AND_BODY_2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701600" y="612675"/>
            <a:ext cx="35721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2469150" y="1806050"/>
            <a:ext cx="4205700" cy="33804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3086550" y="1131100"/>
            <a:ext cx="2970900" cy="11685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2" type="title"/>
          </p:nvPr>
        </p:nvSpPr>
        <p:spPr>
          <a:xfrm>
            <a:off x="3412488" y="1445800"/>
            <a:ext cx="23316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052200" y="3691300"/>
            <a:ext cx="30522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TITLE_ONLY_2_1">
    <p:bg>
      <p:bgPr>
        <a:solidFill>
          <a:schemeClr val="dk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1527525" y="1809375"/>
            <a:ext cx="2859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2" type="subTitle"/>
          </p:nvPr>
        </p:nvSpPr>
        <p:spPr>
          <a:xfrm>
            <a:off x="1527525" y="2693825"/>
            <a:ext cx="2859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3" type="subTitle"/>
          </p:nvPr>
        </p:nvSpPr>
        <p:spPr>
          <a:xfrm>
            <a:off x="1527525" y="3578275"/>
            <a:ext cx="2859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SECTION_HEADER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2075550" y="0"/>
            <a:ext cx="499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2547300" y="903600"/>
            <a:ext cx="4049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2694450" y="1745400"/>
            <a:ext cx="37551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2967600" y="3591400"/>
            <a:ext cx="320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100">
                <a:solidFill>
                  <a:schemeClr val="l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100">
                <a:solidFill>
                  <a:schemeClr val="l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" sz="1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100">
                <a:solidFill>
                  <a:schemeClr val="l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" sz="1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1">
  <p:cSld name="TITLE_AND_TWO_COLUMNS_1"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-34350" y="-25750"/>
            <a:ext cx="5976300" cy="51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709775" y="1533275"/>
            <a:ext cx="43476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701600" y="612675"/>
            <a:ext cx="43476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5241175" y="655611"/>
            <a:ext cx="28110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241175" y="2539375"/>
            <a:ext cx="3226200" cy="1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09763" y="1533275"/>
            <a:ext cx="36261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08136" y="1533275"/>
            <a:ext cx="36261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01600" y="612675"/>
            <a:ext cx="35721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-2575" y="-15925"/>
            <a:ext cx="6279600" cy="515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01600" y="2344725"/>
            <a:ext cx="2811000" cy="21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701600" y="1556900"/>
            <a:ext cx="20976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701600" y="2431825"/>
            <a:ext cx="34527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701600" y="612675"/>
            <a:ext cx="5103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5280900" y="277200"/>
            <a:ext cx="3863100" cy="458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5976000" y="1445100"/>
            <a:ext cx="2472900" cy="22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10"/>
          <p:cNvSpPr/>
          <p:nvPr/>
        </p:nvSpPr>
        <p:spPr>
          <a:xfrm>
            <a:off x="286800" y="280450"/>
            <a:ext cx="46506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aatliches"/>
              <a:buNone/>
              <a:defRPr b="1" sz="2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●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3.gif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.gif"/><Relationship Id="rId10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286800" y="280450"/>
            <a:ext cx="42972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type="ctrTitle"/>
          </p:nvPr>
        </p:nvSpPr>
        <p:spPr>
          <a:xfrm>
            <a:off x="758700" y="1030075"/>
            <a:ext cx="3787200" cy="16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IEG</a:t>
            </a:r>
            <a:endParaRPr/>
          </a:p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758700" y="3348475"/>
            <a:ext cx="340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María Martín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Borja Aday Guadalupe Luis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25" y="447400"/>
            <a:ext cx="4255200" cy="42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781825" y="2636575"/>
            <a:ext cx="3098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Break the wheel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400" y="444150"/>
            <a:ext cx="4255200" cy="42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>
            <p:ph idx="4294967295" type="title"/>
          </p:nvPr>
        </p:nvSpPr>
        <p:spPr>
          <a:xfrm>
            <a:off x="1384675" y="1309625"/>
            <a:ext cx="18519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lt2"/>
                </a:solidFill>
              </a:rPr>
              <a:t>01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81825" y="2239800"/>
            <a:ext cx="3057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Idea del juego</a:t>
            </a:r>
            <a:endParaRPr b="1"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0" name="Google Shape;180;p29"/>
          <p:cNvSpPr txBox="1"/>
          <p:nvPr>
            <p:ph idx="4294967295" type="title"/>
          </p:nvPr>
        </p:nvSpPr>
        <p:spPr>
          <a:xfrm>
            <a:off x="3646050" y="1309625"/>
            <a:ext cx="18519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02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3043200" y="2239800"/>
            <a:ext cx="3057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características</a:t>
            </a:r>
            <a:endParaRPr b="1"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2" name="Google Shape;182;p29"/>
          <p:cNvSpPr txBox="1"/>
          <p:nvPr>
            <p:ph idx="4294967295" type="title"/>
          </p:nvPr>
        </p:nvSpPr>
        <p:spPr>
          <a:xfrm>
            <a:off x="5728075" y="1309625"/>
            <a:ext cx="18519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03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5125225" y="2239800"/>
            <a:ext cx="3057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personajes</a:t>
            </a:r>
            <a:endParaRPr b="1"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4" name="Google Shape;184;p29"/>
          <p:cNvSpPr txBox="1"/>
          <p:nvPr>
            <p:ph idx="4294967295" type="title"/>
          </p:nvPr>
        </p:nvSpPr>
        <p:spPr>
          <a:xfrm>
            <a:off x="1661000" y="0"/>
            <a:ext cx="22308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índice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549200" y="1166175"/>
            <a:ext cx="72306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Juego de plataformas 2D basado en juegos como super mario bros o kirby, ambientado en el mundo de Juego de Tronos.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El objetivo será rescatar a los personajes encarcelados, conseguir recuperar el trono de hierro y romper la rueda de poder.</a:t>
            </a:r>
            <a:endParaRPr sz="1800"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549200" y="460275"/>
            <a:ext cx="5103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del juego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276" y="2556825"/>
            <a:ext cx="3870399" cy="218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idx="1" type="subTitle"/>
          </p:nvPr>
        </p:nvSpPr>
        <p:spPr>
          <a:xfrm>
            <a:off x="701600" y="1556900"/>
            <a:ext cx="7193400" cy="20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 principio tendrás un único personaje.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vez tengas varios personajes, podrás alternarlos durante la partida.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Diversos niveles y una etapa final contra un boss.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vida por personaje.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Movimientos laterales, salto, ataque y recogida de objetos.</a:t>
            </a:r>
            <a:endParaRPr/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>
            <a:off x="701600" y="612675"/>
            <a:ext cx="5103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473000" y="1142375"/>
            <a:ext cx="7515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Gráficos Pixel art 2d</a:t>
            </a:r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473000" y="384075"/>
            <a:ext cx="5103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personajes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75" y="1618175"/>
            <a:ext cx="18669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513" y="2872800"/>
            <a:ext cx="15144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1125" y="850238"/>
            <a:ext cx="23431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575" y="686363"/>
            <a:ext cx="1885798" cy="16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9175" y="2978525"/>
            <a:ext cx="1814198" cy="15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2200" y="3372650"/>
            <a:ext cx="850600" cy="72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7075" y="3372650"/>
            <a:ext cx="913500" cy="7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075" y="3372638"/>
            <a:ext cx="913500" cy="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400" y="444150"/>
            <a:ext cx="4255200" cy="42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idx="2" type="title"/>
          </p:nvPr>
        </p:nvSpPr>
        <p:spPr>
          <a:xfrm>
            <a:off x="2808750" y="1470425"/>
            <a:ext cx="3526500" cy="10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w Lesson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434343"/>
      </a:accent1>
      <a:accent2>
        <a:srgbClr val="EEEEEE"/>
      </a:accent2>
      <a:accent3>
        <a:srgbClr val="999999"/>
      </a:accent3>
      <a:accent4>
        <a:srgbClr val="B7B7B7"/>
      </a:accent4>
      <a:accent5>
        <a:srgbClr val="CCCCCC"/>
      </a:accent5>
      <a:accent6>
        <a:srgbClr val="EFEFE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