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77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8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29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23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11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2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8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201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90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6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68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46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59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8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3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1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BBC8-97D3-42F8-8122-80156CD6BAFA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AE8C7-0971-448D-A0C6-59E4204242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197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materiales-de-clase/daw/daw2-dwec-alumnado/-/raw/main/02%20-%20JavaScript/02-configuracion-vscode-nodejs.md" TargetMode="External"/><Relationship Id="rId2" Type="http://schemas.openxmlformats.org/officeDocument/2006/relationships/hyperlink" Target="https://nodejs.org/es/learn/getting-started/introduction-to-node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1glVfFxj8a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60E39-DE0D-48B0-813D-E2D95E5C3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Instalación de Node.js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70E53-F385-CFC3-69F1-A292FDA26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7730" y="2867030"/>
            <a:ext cx="1150373" cy="1484330"/>
          </a:xfrm>
        </p:spPr>
        <p:txBody>
          <a:bodyPr>
            <a:normAutofit fontScale="92500" lnSpcReduction="20000"/>
          </a:bodyPr>
          <a:lstStyle/>
          <a:p>
            <a:r>
              <a:rPr lang="es-ES" sz="12700" b="1" dirty="0"/>
              <a:t>1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EDC9996-85E8-E500-D44C-BE0EDDEA8503}"/>
              </a:ext>
            </a:extLst>
          </p:cNvPr>
          <p:cNvSpPr txBox="1">
            <a:spLocks/>
          </p:cNvSpPr>
          <p:nvPr/>
        </p:nvSpPr>
        <p:spPr>
          <a:xfrm>
            <a:off x="8549148" y="6080271"/>
            <a:ext cx="3642852" cy="77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Tu programador de confianza</a:t>
            </a:r>
          </a:p>
          <a:p>
            <a:r>
              <a:rPr lang="es-ES" dirty="0"/>
              <a:t>Borja De La Cruz</a:t>
            </a:r>
          </a:p>
        </p:txBody>
      </p:sp>
    </p:spTree>
    <p:extLst>
      <p:ext uri="{BB962C8B-B14F-4D97-AF65-F5344CB8AC3E}">
        <p14:creationId xmlns:p14="http://schemas.microsoft.com/office/powerpoint/2010/main" val="120573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3E541-5C47-649D-FA68-14E54FFA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¿Qué es Node.js?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57726-A6B3-0597-9229-580BE61A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Node.js es un entorno de ejecución de JavaScript multiplataforma y de código abierto. ¡Es una herramienta popular para casi cualquier tipo de proyecto!</a:t>
            </a:r>
          </a:p>
          <a:p>
            <a:endParaRPr lang="es-ES" dirty="0"/>
          </a:p>
          <a:p>
            <a:r>
              <a:rPr lang="es-ES" dirty="0"/>
              <a:t>Una aplicación Node.js se ejecuta en un solo proceso, sin crear un nuevo hilo para cada solicitud. Node.js proporciona un conjunto de primitivas de E/S asíncronas en su biblioteca estándar que evitan el bloqueo del código JavaScript</a:t>
            </a:r>
          </a:p>
        </p:txBody>
      </p:sp>
    </p:spTree>
    <p:extLst>
      <p:ext uri="{BB962C8B-B14F-4D97-AF65-F5344CB8AC3E}">
        <p14:creationId xmlns:p14="http://schemas.microsoft.com/office/powerpoint/2010/main" val="196169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FA70E-8890-A524-CD8A-A4AD5126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566" y="733563"/>
            <a:ext cx="6891370" cy="1080938"/>
          </a:xfrm>
        </p:spPr>
        <p:txBody>
          <a:bodyPr/>
          <a:lstStyle/>
          <a:p>
            <a:r>
              <a:rPr lang="es-ES" dirty="0"/>
              <a:t>Primeros pasos de la 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F1E784-BDBA-201D-086C-7ED1B571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96" y="2091067"/>
            <a:ext cx="9613861" cy="3599316"/>
          </a:xfrm>
        </p:spPr>
        <p:txBody>
          <a:bodyPr/>
          <a:lstStyle/>
          <a:p>
            <a:r>
              <a:rPr lang="es-ES" dirty="0"/>
              <a:t>Enlace de la página oficial de Node.js </a:t>
            </a:r>
          </a:p>
          <a:p>
            <a:pPr lvl="1"/>
            <a:r>
              <a:rPr lang="es-ES" u="sng" dirty="0">
                <a:hlinkClick r:id="rId2"/>
              </a:rPr>
              <a:t>https://nodejs.org/es/</a:t>
            </a:r>
            <a:endParaRPr lang="es-ES" dirty="0"/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E832DC-EDB0-7ACE-6002-2FB45A9936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6"/>
          <a:stretch>
            <a:fillRect/>
          </a:stretch>
        </p:blipFill>
        <p:spPr>
          <a:xfrm>
            <a:off x="1936954" y="2999977"/>
            <a:ext cx="9948350" cy="3743892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DF99F8A-A061-5DFC-B5E0-2E0D8838323C}"/>
              </a:ext>
            </a:extLst>
          </p:cNvPr>
          <p:cNvSpPr/>
          <p:nvPr/>
        </p:nvSpPr>
        <p:spPr>
          <a:xfrm>
            <a:off x="4070555" y="3116826"/>
            <a:ext cx="580103" cy="1966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curvada hacia arriba 6">
            <a:extLst>
              <a:ext uri="{FF2B5EF4-FFF2-40B4-BE49-F238E27FC236}">
                <a16:creationId xmlns:a16="http://schemas.microsoft.com/office/drawing/2014/main" id="{A29EBBE1-4D71-5BC7-8B43-3A1067A2B361}"/>
              </a:ext>
            </a:extLst>
          </p:cNvPr>
          <p:cNvSpPr/>
          <p:nvPr/>
        </p:nvSpPr>
        <p:spPr>
          <a:xfrm rot="10800000" flipV="1">
            <a:off x="4407870" y="3313471"/>
            <a:ext cx="1873046" cy="678426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D7D899E-D825-7709-FA61-F5E301EE2B33}"/>
              </a:ext>
            </a:extLst>
          </p:cNvPr>
          <p:cNvSpPr/>
          <p:nvPr/>
        </p:nvSpPr>
        <p:spPr>
          <a:xfrm>
            <a:off x="2649793" y="5420069"/>
            <a:ext cx="2698955" cy="572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A9A752A9-1271-83B1-1689-C74414BC9F13}"/>
              </a:ext>
            </a:extLst>
          </p:cNvPr>
          <p:cNvSpPr/>
          <p:nvPr/>
        </p:nvSpPr>
        <p:spPr>
          <a:xfrm rot="10800000" flipV="1">
            <a:off x="4469417" y="6059917"/>
            <a:ext cx="1288417" cy="45584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7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1E2926E-2CB1-7A4C-D12F-A656BDE1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566" y="733563"/>
            <a:ext cx="6891370" cy="1080938"/>
          </a:xfrm>
        </p:spPr>
        <p:txBody>
          <a:bodyPr/>
          <a:lstStyle/>
          <a:p>
            <a:r>
              <a:rPr lang="es-ES" dirty="0"/>
              <a:t>Primeros pasos de la instalación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9A3A1C-20D5-5953-978F-B674FB5A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2109470"/>
            <a:ext cx="9050013" cy="43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3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27825-AF44-747C-ED7A-B3CEF9D1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410" y="743396"/>
            <a:ext cx="2761966" cy="1080938"/>
          </a:xfrm>
        </p:spPr>
        <p:txBody>
          <a:bodyPr>
            <a:normAutofit/>
          </a:bodyPr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254B53-3107-8589-996D-D9C20A86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52" y="2403987"/>
            <a:ext cx="11611896" cy="3838436"/>
          </a:xfrm>
        </p:spPr>
        <p:txBody>
          <a:bodyPr>
            <a:normAutofit/>
          </a:bodyPr>
          <a:lstStyle/>
          <a:p>
            <a:r>
              <a:rPr lang="es-ES" dirty="0"/>
              <a:t>Node.js. (s. f.). </a:t>
            </a:r>
            <a:r>
              <a:rPr lang="es-ES" i="1" dirty="0"/>
              <a:t>Introducción a Node.js</a:t>
            </a:r>
            <a:r>
              <a:rPr lang="es-ES" dirty="0"/>
              <a:t>. </a:t>
            </a:r>
            <a:r>
              <a:rPr lang="es-ES" dirty="0">
                <a:hlinkClick r:id="rId2"/>
              </a:rPr>
              <a:t>https://nodejs.org/es/learn/getting-started/introduction-to-nodejs</a:t>
            </a:r>
            <a:endParaRPr lang="es-ES" dirty="0"/>
          </a:p>
          <a:p>
            <a:endParaRPr lang="es-ES" dirty="0"/>
          </a:p>
          <a:p>
            <a:r>
              <a:rPr lang="es-ES" dirty="0"/>
              <a:t>Materiales de clase DAW. (s. f.). </a:t>
            </a:r>
            <a:r>
              <a:rPr lang="es-ES" i="1" dirty="0"/>
              <a:t>Configuración de </a:t>
            </a:r>
            <a:r>
              <a:rPr lang="es-ES" i="1" dirty="0" err="1"/>
              <a:t>VSCode</a:t>
            </a:r>
            <a:r>
              <a:rPr lang="es-ES" i="1" dirty="0"/>
              <a:t> y Node.js</a:t>
            </a:r>
            <a:r>
              <a:rPr lang="es-ES" dirty="0"/>
              <a:t> [Archivo </a:t>
            </a:r>
            <a:r>
              <a:rPr lang="es-ES" dirty="0" err="1"/>
              <a:t>markdown</a:t>
            </a:r>
            <a:r>
              <a:rPr lang="es-ES" dirty="0"/>
              <a:t>]. </a:t>
            </a:r>
            <a:r>
              <a:rPr lang="es-ES" dirty="0" err="1"/>
              <a:t>GitLab</a:t>
            </a:r>
            <a:r>
              <a:rPr lang="es-ES" dirty="0"/>
              <a:t>. </a:t>
            </a:r>
            <a:r>
              <a:rPr lang="es-ES" dirty="0">
                <a:hlinkClick r:id="rId3"/>
              </a:rPr>
              <a:t>https://gitlab.com/materiales-de-clase/daw/daw2-dwec-alumnado/-/raw/main/02%20-%20JavaScript/02-configuracion-vscode-nodejs.md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MoureDev</a:t>
            </a:r>
            <a:r>
              <a:rPr lang="es-ES" dirty="0"/>
              <a:t>. (2025, 14 de junio). </a:t>
            </a:r>
            <a:r>
              <a:rPr lang="es-ES" i="1" dirty="0"/>
              <a:t>Curso COMPLETO de JavaScript desde cero para principiantes</a:t>
            </a:r>
            <a:r>
              <a:rPr lang="es-ES" dirty="0"/>
              <a:t> [Video]. YouTube. </a:t>
            </a:r>
            <a:r>
              <a:rPr lang="es-ES" dirty="0">
                <a:hlinkClick r:id="rId4"/>
              </a:rPr>
              <a:t>https://www.youtube.com/watch?v=1glVfFxj8a4</a:t>
            </a:r>
            <a:endParaRPr lang="es-ES" dirty="0"/>
          </a:p>
          <a:p>
            <a:endParaRPr lang="es-ES" b="1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478295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60</TotalTime>
  <Words>234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Instalación de Node.js</vt:lpstr>
      <vt:lpstr>   ¿Qué es Node.js?</vt:lpstr>
      <vt:lpstr>Primeros pasos de la instalación</vt:lpstr>
      <vt:lpstr>Primeros pasos de la instalación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Bilopu Blannco Negro</dc:creator>
  <cp:lastModifiedBy>Bilopu Blannco Negro</cp:lastModifiedBy>
  <cp:revision>2</cp:revision>
  <dcterms:created xsi:type="dcterms:W3CDTF">2025-09-23T11:03:35Z</dcterms:created>
  <dcterms:modified xsi:type="dcterms:W3CDTF">2025-09-23T12:04:08Z</dcterms:modified>
</cp:coreProperties>
</file>