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1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65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68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933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60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55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14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5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2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62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6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9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3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0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7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4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E0DE-791F-4EEA-BE4A-9B2478AA382E}" type="datetimeFigureOut">
              <a:rPr lang="es-ES" smtClean="0"/>
              <a:t>29/09/2025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A76B-6F41-445C-A630-B9CFF9B1E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6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java/technologies/javase/jdk21-archive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ring.io/guides/gs/rest-service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hyperlink" Target="https://www.oracle.com/java/technologies/javase/jdk21-archive-downloa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t.spring.io/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D7AE4-C5AB-7713-B426-DCD990C8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733709"/>
            <a:ext cx="8401669" cy="1373070"/>
          </a:xfrm>
        </p:spPr>
        <p:txBody>
          <a:bodyPr/>
          <a:lstStyle/>
          <a:p>
            <a:r>
              <a:rPr lang="es-ES" dirty="0"/>
              <a:t>Instalación de Spring Boot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58D6708-0E41-890E-5EE5-6DD8B23323B1}"/>
              </a:ext>
            </a:extLst>
          </p:cNvPr>
          <p:cNvSpPr txBox="1">
            <a:spLocks/>
          </p:cNvSpPr>
          <p:nvPr/>
        </p:nvSpPr>
        <p:spPr>
          <a:xfrm>
            <a:off x="8549148" y="6080271"/>
            <a:ext cx="3642852" cy="77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Tu programador de confianza</a:t>
            </a:r>
          </a:p>
          <a:p>
            <a:r>
              <a:rPr lang="es-ES" dirty="0"/>
              <a:t>Borja De La Cruz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305D993-825E-EDA6-ACAF-AEEA851C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7730" y="2867030"/>
            <a:ext cx="1150373" cy="1484330"/>
          </a:xfrm>
        </p:spPr>
        <p:txBody>
          <a:bodyPr>
            <a:normAutofit fontScale="92500" lnSpcReduction="20000"/>
          </a:bodyPr>
          <a:lstStyle/>
          <a:p>
            <a:r>
              <a:rPr lang="es-ES" sz="127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63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6521C-4B35-9D19-34FD-DEBF2A84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44" y="743396"/>
            <a:ext cx="6920014" cy="1080938"/>
          </a:xfrm>
        </p:spPr>
        <p:txBody>
          <a:bodyPr/>
          <a:lstStyle/>
          <a:p>
            <a:r>
              <a:rPr lang="es-ES" dirty="0"/>
              <a:t>Un poco sobre JDK y Spring Boot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7315A1-22DE-43AE-5E79-7239C8BA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JDK es un entorno de desarrollo para crear aplicaciones utilizando el lenguaje de programación Java.</a:t>
            </a:r>
          </a:p>
          <a:p>
            <a:endParaRPr lang="es-ES" dirty="0"/>
          </a:p>
          <a:p>
            <a:r>
              <a:rPr lang="es-ES" dirty="0"/>
              <a:t>El JDK incluye herramientas útiles para desarrollar y probar programas escritos en el lenguaje de programación Java y que se ejecutan en la plataforma Java.</a:t>
            </a:r>
          </a:p>
          <a:p>
            <a:endParaRPr lang="es-ES" dirty="0"/>
          </a:p>
          <a:p>
            <a:r>
              <a:rPr lang="es-ES" dirty="0"/>
              <a:t>Spring Boot facilita la creación de aplicaciones independientes basadas en Spring y de nivel de producción que puedes "simplemente ejecutar“.</a:t>
            </a:r>
          </a:p>
        </p:txBody>
      </p:sp>
    </p:spTree>
    <p:extLst>
      <p:ext uri="{BB962C8B-B14F-4D97-AF65-F5344CB8AC3E}">
        <p14:creationId xmlns:p14="http://schemas.microsoft.com/office/powerpoint/2010/main" val="10030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DDE4F-2167-7ACC-E3B0-5F8C3E4C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3" y="2336873"/>
            <a:ext cx="5022389" cy="1487875"/>
          </a:xfrm>
        </p:spPr>
        <p:txBody>
          <a:bodyPr>
            <a:normAutofit/>
          </a:bodyPr>
          <a:lstStyle/>
          <a:p>
            <a:r>
              <a:rPr lang="es-ES" dirty="0"/>
              <a:t>Descargar JDK (versión =&gt;17)</a:t>
            </a:r>
          </a:p>
          <a:p>
            <a:pPr lvl="1"/>
            <a:r>
              <a:rPr lang="es-ES" dirty="0">
                <a:hlinkClick r:id="rId2"/>
              </a:rPr>
              <a:t>https://www.oracle.com/java/technologies/javase/jdk21-archive-downloads.html</a:t>
            </a:r>
            <a:r>
              <a:rPr lang="es-ES" dirty="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B1E819-ECBB-AAC3-9FEF-6ACAFD74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85" y="674570"/>
            <a:ext cx="6467731" cy="1080938"/>
          </a:xfrm>
        </p:spPr>
        <p:txBody>
          <a:bodyPr/>
          <a:lstStyle/>
          <a:p>
            <a:r>
              <a:rPr lang="es-ES" dirty="0"/>
              <a:t>Primeros pasos de instalación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20D9C9-83F4-C02F-1BD9-B0753DB8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61" y="5222236"/>
            <a:ext cx="6961239" cy="12116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83EBA5B-024B-C111-3DE6-FE6466FA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61" y="2160366"/>
            <a:ext cx="6961239" cy="30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7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7FA43-9645-9DCA-B1D9-13DFDF31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704866" cy="3599316"/>
          </a:xfrm>
        </p:spPr>
        <p:txBody>
          <a:bodyPr/>
          <a:lstStyle/>
          <a:p>
            <a:r>
              <a:rPr lang="es-ES" dirty="0"/>
              <a:t>Crear el proyecto desde Spring Boot</a:t>
            </a:r>
          </a:p>
          <a:p>
            <a:pPr lvl="1"/>
            <a:r>
              <a:rPr lang="es-ES" dirty="0">
                <a:hlinkClick r:id="rId2"/>
              </a:rPr>
              <a:t>https://start.spring.io/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32C31B4-6FB3-D1CF-9D14-36AB2E30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85" y="674570"/>
            <a:ext cx="6467731" cy="1080938"/>
          </a:xfrm>
        </p:spPr>
        <p:txBody>
          <a:bodyPr/>
          <a:lstStyle/>
          <a:p>
            <a:r>
              <a:rPr lang="es-ES" dirty="0"/>
              <a:t>Primeros pasos de instalación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44E7B1-474B-3A01-75B1-2082A53B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34" y="2644877"/>
            <a:ext cx="7728865" cy="37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2954A-77F8-BEED-36CC-6A91B99B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92892" cy="3599316"/>
          </a:xfrm>
        </p:spPr>
        <p:txBody>
          <a:bodyPr/>
          <a:lstStyle/>
          <a:p>
            <a:r>
              <a:rPr lang="es-ES" dirty="0"/>
              <a:t>Código de Hola Mundo de Spring Boot:</a:t>
            </a:r>
          </a:p>
          <a:p>
            <a:pPr lvl="1"/>
            <a:r>
              <a:rPr lang="es-ES" dirty="0">
                <a:hlinkClick r:id="rId2"/>
              </a:rPr>
              <a:t>https://spring.io/guides/gs/rest-service?utm_source=chatgpt.com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3CC5AF-F211-C210-D89B-0DF80ADA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29" y="2150060"/>
            <a:ext cx="5559757" cy="436148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F9C461D-2885-76A5-7807-6A33C509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85" y="674570"/>
            <a:ext cx="6467731" cy="1080938"/>
          </a:xfrm>
        </p:spPr>
        <p:txBody>
          <a:bodyPr/>
          <a:lstStyle/>
          <a:p>
            <a:r>
              <a:rPr lang="es-ES" dirty="0"/>
              <a:t>Primeros pasos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617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3E01D-545F-0224-2EE8-ABA3572C3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Oracle. (s.f.). </a:t>
            </a:r>
            <a:r>
              <a:rPr lang="es-ES" i="1" dirty="0"/>
              <a:t>Java SE 21 Archive </a:t>
            </a:r>
            <a:r>
              <a:rPr lang="es-ES" i="1" dirty="0" err="1"/>
              <a:t>Downloads</a:t>
            </a:r>
            <a:r>
              <a:rPr lang="es-ES" dirty="0"/>
              <a:t>. Recuperado el 29 de septiembre de 2025, de </a:t>
            </a:r>
            <a:r>
              <a:rPr lang="es-ES" dirty="0">
                <a:hlinkClick r:id="rId2"/>
              </a:rPr>
              <a:t>https://www.oracle.com/java/technologies/javase/jdk21-archive-downloads.html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Pivotal</a:t>
            </a:r>
            <a:r>
              <a:rPr lang="es-ES" dirty="0"/>
              <a:t> Software. (s.f.). </a:t>
            </a:r>
            <a:r>
              <a:rPr lang="es-ES" i="1" dirty="0"/>
              <a:t>Spring Boot</a:t>
            </a:r>
            <a:r>
              <a:rPr lang="es-ES" dirty="0"/>
              <a:t>. Recuperado el 29 de septiembre de 2025, de </a:t>
            </a:r>
            <a:r>
              <a:rPr lang="es-ES" dirty="0">
                <a:hlinkClick r:id="rId3"/>
              </a:rPr>
              <a:t>https://spring.io/projects/spring-boot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Pivotal</a:t>
            </a:r>
            <a:r>
              <a:rPr lang="es-ES" dirty="0"/>
              <a:t> Software. (s.f.). </a:t>
            </a:r>
            <a:r>
              <a:rPr lang="es-ES" i="1" dirty="0"/>
              <a:t>Spring </a:t>
            </a:r>
            <a:r>
              <a:rPr lang="es-ES" i="1" dirty="0" err="1"/>
              <a:t>Initializr</a:t>
            </a:r>
            <a:r>
              <a:rPr lang="es-ES" dirty="0"/>
              <a:t>. Recuperado el 29 de septiembre de 2025, de </a:t>
            </a:r>
            <a:r>
              <a:rPr lang="es-ES" dirty="0">
                <a:hlinkClick r:id="rId4"/>
              </a:rPr>
              <a:t>https://start.spring.io/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0DA89A-8C49-7C55-D36E-3F4BA6AB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410" y="743396"/>
            <a:ext cx="2761966" cy="1080938"/>
          </a:xfrm>
        </p:spPr>
        <p:txBody>
          <a:bodyPr>
            <a:normAutofit/>
          </a:bodyPr>
          <a:lstStyle/>
          <a:p>
            <a:r>
              <a:rPr lang="es-ES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956516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87</TotalTime>
  <Words>259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Berlín</vt:lpstr>
      <vt:lpstr>Instalación de Spring Boot</vt:lpstr>
      <vt:lpstr>Un poco sobre JDK y Spring Boot </vt:lpstr>
      <vt:lpstr>Primeros pasos de instalación</vt:lpstr>
      <vt:lpstr>Primeros pasos de instalación</vt:lpstr>
      <vt:lpstr>Primeros pasos de instalación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Bilopu Blannco Negro</dc:creator>
  <cp:lastModifiedBy>Bilopu Blannco Negro</cp:lastModifiedBy>
  <cp:revision>1</cp:revision>
  <dcterms:created xsi:type="dcterms:W3CDTF">2025-09-29T10:05:27Z</dcterms:created>
  <dcterms:modified xsi:type="dcterms:W3CDTF">2025-09-29T11:32:50Z</dcterms:modified>
</cp:coreProperties>
</file>