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1" r:id="rId2"/>
  </p:sldMasterIdLst>
  <p:notesMasterIdLst>
    <p:notesMasterId r:id="rId15"/>
  </p:notesMasterIdLst>
  <p:sldIdLst>
    <p:sldId id="256" r:id="rId3"/>
    <p:sldId id="317" r:id="rId4"/>
    <p:sldId id="316" r:id="rId5"/>
    <p:sldId id="264" r:id="rId6"/>
    <p:sldId id="314" r:id="rId7"/>
    <p:sldId id="261" r:id="rId8"/>
    <p:sldId id="315" r:id="rId9"/>
    <p:sldId id="318" r:id="rId10"/>
    <p:sldId id="319" r:id="rId11"/>
    <p:sldId id="320" r:id="rId12"/>
    <p:sldId id="32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BF224-7E47-4269-B09A-7CDA40CF8630}" type="datetimeFigureOut">
              <a:rPr lang="es-ES" smtClean="0"/>
              <a:t>07/05/2025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70DEB-D7FC-44CD-9FB4-61192C52EF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72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ec9722e16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ec9722e16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5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87" name="Google Shape;87;p5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5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1"/>
          </p:nvPr>
        </p:nvSpPr>
        <p:spPr>
          <a:xfrm>
            <a:off x="6795745" y="3466300"/>
            <a:ext cx="3627600" cy="1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2"/>
          </p:nvPr>
        </p:nvSpPr>
        <p:spPr>
          <a:xfrm>
            <a:off x="1768533" y="3466300"/>
            <a:ext cx="3627600" cy="1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3"/>
          </p:nvPr>
        </p:nvSpPr>
        <p:spPr>
          <a:xfrm>
            <a:off x="6795740" y="2860200"/>
            <a:ext cx="362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4"/>
          </p:nvPr>
        </p:nvSpPr>
        <p:spPr>
          <a:xfrm>
            <a:off x="1768533" y="2860200"/>
            <a:ext cx="362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unces"/>
              <a:buNone/>
              <a:defRPr sz="3200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grpSp>
        <p:nvGrpSpPr>
          <p:cNvPr id="94" name="Google Shape;94;p5"/>
          <p:cNvGrpSpPr/>
          <p:nvPr/>
        </p:nvGrpSpPr>
        <p:grpSpPr>
          <a:xfrm>
            <a:off x="-368466" y="2280885"/>
            <a:ext cx="8754499" cy="4772183"/>
            <a:chOff x="-276349" y="1710663"/>
            <a:chExt cx="6565874" cy="3579137"/>
          </a:xfrm>
        </p:grpSpPr>
        <p:pic>
          <p:nvPicPr>
            <p:cNvPr id="95" name="Google Shape;95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450" y="4566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76349" y="171066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5"/>
          <p:cNvGrpSpPr/>
          <p:nvPr/>
        </p:nvGrpSpPr>
        <p:grpSpPr>
          <a:xfrm>
            <a:off x="-986843" y="-480208"/>
            <a:ext cx="12987592" cy="7669179"/>
            <a:chOff x="-740132" y="-360156"/>
            <a:chExt cx="9740694" cy="5751884"/>
          </a:xfrm>
        </p:grpSpPr>
        <p:grpSp>
          <p:nvGrpSpPr>
            <p:cNvPr id="98" name="Google Shape;98;p5"/>
            <p:cNvGrpSpPr/>
            <p:nvPr/>
          </p:nvGrpSpPr>
          <p:grpSpPr>
            <a:xfrm rot="5400000">
              <a:off x="7882771" y="321357"/>
              <a:ext cx="1799304" cy="436277"/>
              <a:chOff x="2599725" y="2563425"/>
              <a:chExt cx="2414525" cy="585450"/>
            </a:xfrm>
          </p:grpSpPr>
          <p:sp>
            <p:nvSpPr>
              <p:cNvPr id="99" name="Google Shape;99;p5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" name="Google Shape;103;p5"/>
            <p:cNvGrpSpPr/>
            <p:nvPr/>
          </p:nvGrpSpPr>
          <p:grpSpPr>
            <a:xfrm rot="-5400000">
              <a:off x="-740132" y="3931524"/>
              <a:ext cx="1460204" cy="1460204"/>
              <a:chOff x="4015500" y="-2732500"/>
              <a:chExt cx="4032600" cy="4032600"/>
            </a:xfrm>
          </p:grpSpPr>
          <p:sp>
            <p:nvSpPr>
              <p:cNvPr id="104" name="Google Shape;104;p5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929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379" name="Google Shape;379;p17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7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1" name="Google Shape;381;p17"/>
          <p:cNvSpPr txBox="1">
            <a:spLocks noGrp="1"/>
          </p:cNvSpPr>
          <p:nvPr>
            <p:ph type="title"/>
          </p:nvPr>
        </p:nvSpPr>
        <p:spPr>
          <a:xfrm>
            <a:off x="2847400" y="3960833"/>
            <a:ext cx="6497200" cy="13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382" name="Google Shape;382;p17"/>
          <p:cNvSpPr txBox="1">
            <a:spLocks noGrp="1"/>
          </p:cNvSpPr>
          <p:nvPr>
            <p:ph type="subTitle" idx="1"/>
          </p:nvPr>
        </p:nvSpPr>
        <p:spPr>
          <a:xfrm>
            <a:off x="2847400" y="52438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7"/>
          <p:cNvSpPr>
            <a:spLocks noGrp="1"/>
          </p:cNvSpPr>
          <p:nvPr>
            <p:ph type="pic" idx="2"/>
          </p:nvPr>
        </p:nvSpPr>
        <p:spPr>
          <a:xfrm>
            <a:off x="2936500" y="719333"/>
            <a:ext cx="6318800" cy="3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84" name="Google Shape;384;p17"/>
          <p:cNvGrpSpPr/>
          <p:nvPr/>
        </p:nvGrpSpPr>
        <p:grpSpPr>
          <a:xfrm>
            <a:off x="-561546" y="3605301"/>
            <a:ext cx="12596055" cy="1212945"/>
            <a:chOff x="-421160" y="2703975"/>
            <a:chExt cx="9447041" cy="909709"/>
          </a:xfrm>
        </p:grpSpPr>
        <p:pic>
          <p:nvPicPr>
            <p:cNvPr id="385" name="Google Shape;38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15240" y="2877046"/>
              <a:ext cx="1010641" cy="683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421160" y="2703975"/>
              <a:ext cx="1366185" cy="90970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7" name="Google Shape;387;p17"/>
          <p:cNvGrpSpPr/>
          <p:nvPr/>
        </p:nvGrpSpPr>
        <p:grpSpPr>
          <a:xfrm>
            <a:off x="134008" y="5847827"/>
            <a:ext cx="12009125" cy="1982341"/>
            <a:chOff x="100506" y="4385870"/>
            <a:chExt cx="9006844" cy="1486756"/>
          </a:xfrm>
        </p:grpSpPr>
        <p:grpSp>
          <p:nvGrpSpPr>
            <p:cNvPr id="388" name="Google Shape;388;p17"/>
            <p:cNvGrpSpPr/>
            <p:nvPr/>
          </p:nvGrpSpPr>
          <p:grpSpPr>
            <a:xfrm>
              <a:off x="7308046" y="4385870"/>
              <a:ext cx="1799304" cy="436277"/>
              <a:chOff x="2599725" y="2563425"/>
              <a:chExt cx="2414525" cy="585450"/>
            </a:xfrm>
          </p:grpSpPr>
          <p:sp>
            <p:nvSpPr>
              <p:cNvPr id="389" name="Google Shape;389;p17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3" name="Google Shape;393;p17"/>
            <p:cNvGrpSpPr/>
            <p:nvPr/>
          </p:nvGrpSpPr>
          <p:grpSpPr>
            <a:xfrm rot="10800000">
              <a:off x="100506" y="4412421"/>
              <a:ext cx="1460204" cy="1460204"/>
              <a:chOff x="4015500" y="-2732500"/>
              <a:chExt cx="4032600" cy="4032600"/>
            </a:xfrm>
          </p:grpSpPr>
          <p:sp>
            <p:nvSpPr>
              <p:cNvPr id="394" name="Google Shape;394;p17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03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18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406" name="Google Shape;406;p18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1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8" name="Google Shape;408;p18"/>
          <p:cNvSpPr txBox="1">
            <a:spLocks noGrp="1"/>
          </p:cNvSpPr>
          <p:nvPr>
            <p:ph type="title"/>
          </p:nvPr>
        </p:nvSpPr>
        <p:spPr>
          <a:xfrm>
            <a:off x="5529833" y="2102417"/>
            <a:ext cx="5711200" cy="1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8"/>
          <p:cNvSpPr txBox="1">
            <a:spLocks noGrp="1"/>
          </p:cNvSpPr>
          <p:nvPr>
            <p:ph type="subTitle" idx="1"/>
          </p:nvPr>
        </p:nvSpPr>
        <p:spPr>
          <a:xfrm>
            <a:off x="5529833" y="3590784"/>
            <a:ext cx="5711200" cy="11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8"/>
          <p:cNvSpPr>
            <a:spLocks noGrp="1"/>
          </p:cNvSpPr>
          <p:nvPr>
            <p:ph type="pic" idx="2"/>
          </p:nvPr>
        </p:nvSpPr>
        <p:spPr>
          <a:xfrm>
            <a:off x="960000" y="1270351"/>
            <a:ext cx="4392800" cy="431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11" name="Google Shape;411;p18"/>
          <p:cNvGrpSpPr/>
          <p:nvPr/>
        </p:nvGrpSpPr>
        <p:grpSpPr>
          <a:xfrm>
            <a:off x="-361146" y="2280885"/>
            <a:ext cx="8747180" cy="4670583"/>
            <a:chOff x="-270860" y="1710663"/>
            <a:chExt cx="6560385" cy="3502937"/>
          </a:xfrm>
        </p:grpSpPr>
        <p:pic>
          <p:nvPicPr>
            <p:cNvPr id="412" name="Google Shape;412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450" y="44904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70860" y="171066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4" name="Google Shape;414;p18"/>
          <p:cNvGrpSpPr/>
          <p:nvPr/>
        </p:nvGrpSpPr>
        <p:grpSpPr>
          <a:xfrm>
            <a:off x="-986843" y="-480208"/>
            <a:ext cx="12987592" cy="7669179"/>
            <a:chOff x="-740132" y="-360156"/>
            <a:chExt cx="9740694" cy="5751884"/>
          </a:xfrm>
        </p:grpSpPr>
        <p:grpSp>
          <p:nvGrpSpPr>
            <p:cNvPr id="415" name="Google Shape;415;p18"/>
            <p:cNvGrpSpPr/>
            <p:nvPr/>
          </p:nvGrpSpPr>
          <p:grpSpPr>
            <a:xfrm rot="5400000">
              <a:off x="7882771" y="321357"/>
              <a:ext cx="1799304" cy="436277"/>
              <a:chOff x="2599725" y="2563425"/>
              <a:chExt cx="2414525" cy="585450"/>
            </a:xfrm>
          </p:grpSpPr>
          <p:sp>
            <p:nvSpPr>
              <p:cNvPr id="416" name="Google Shape;416;p18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0" name="Google Shape;420;p18"/>
            <p:cNvGrpSpPr/>
            <p:nvPr/>
          </p:nvGrpSpPr>
          <p:grpSpPr>
            <a:xfrm rot="-5400000">
              <a:off x="-740132" y="3931524"/>
              <a:ext cx="1460204" cy="1460204"/>
              <a:chOff x="4015500" y="-2732500"/>
              <a:chExt cx="4032600" cy="4032600"/>
            </a:xfrm>
          </p:grpSpPr>
          <p:sp>
            <p:nvSpPr>
              <p:cNvPr id="421" name="Google Shape;421;p18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058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9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433" name="Google Shape;433;p19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19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1243633" y="2561200"/>
            <a:ext cx="478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1"/>
          </p:nvPr>
        </p:nvSpPr>
        <p:spPr>
          <a:xfrm>
            <a:off x="1243633" y="3223200"/>
            <a:ext cx="47816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7" name="Google Shape;437;p19"/>
          <p:cNvGrpSpPr/>
          <p:nvPr/>
        </p:nvGrpSpPr>
        <p:grpSpPr>
          <a:xfrm>
            <a:off x="-667915" y="1177047"/>
            <a:ext cx="12729804" cy="1617337"/>
            <a:chOff x="-500937" y="882785"/>
            <a:chExt cx="9547353" cy="1213003"/>
          </a:xfrm>
        </p:grpSpPr>
        <p:pic>
          <p:nvPicPr>
            <p:cNvPr id="438" name="Google Shape;43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33468" y="1302625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00937" y="882785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" name="Google Shape;440;p19"/>
          <p:cNvGrpSpPr/>
          <p:nvPr/>
        </p:nvGrpSpPr>
        <p:grpSpPr>
          <a:xfrm>
            <a:off x="130362" y="-976935"/>
            <a:ext cx="12651764" cy="7697448"/>
            <a:chOff x="97771" y="-732701"/>
            <a:chExt cx="9488823" cy="5773086"/>
          </a:xfrm>
        </p:grpSpPr>
        <p:grpSp>
          <p:nvGrpSpPr>
            <p:cNvPr id="441" name="Google Shape;441;p19"/>
            <p:cNvGrpSpPr/>
            <p:nvPr/>
          </p:nvGrpSpPr>
          <p:grpSpPr>
            <a:xfrm>
              <a:off x="97771" y="4604107"/>
              <a:ext cx="1799304" cy="436277"/>
              <a:chOff x="2599725" y="2563425"/>
              <a:chExt cx="2414525" cy="585450"/>
            </a:xfrm>
          </p:grpSpPr>
          <p:sp>
            <p:nvSpPr>
              <p:cNvPr id="442" name="Google Shape;442;p19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6" name="Google Shape;446;p19"/>
            <p:cNvGrpSpPr/>
            <p:nvPr/>
          </p:nvGrpSpPr>
          <p:grpSpPr>
            <a:xfrm>
              <a:off x="8126390" y="-732701"/>
              <a:ext cx="1460204" cy="1460204"/>
              <a:chOff x="4015500" y="-2732500"/>
              <a:chExt cx="4032600" cy="4032600"/>
            </a:xfrm>
          </p:grpSpPr>
          <p:sp>
            <p:nvSpPr>
              <p:cNvPr id="447" name="Google Shape;447;p19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154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459" name="Google Shape;459;p20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0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1" name="Google Shape;461;p20"/>
          <p:cNvSpPr txBox="1">
            <a:spLocks noGrp="1"/>
          </p:cNvSpPr>
          <p:nvPr>
            <p:ph type="title"/>
          </p:nvPr>
        </p:nvSpPr>
        <p:spPr>
          <a:xfrm>
            <a:off x="5671369" y="2512400"/>
            <a:ext cx="4839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>
            <a:spLocks noGrp="1"/>
          </p:cNvSpPr>
          <p:nvPr>
            <p:ph type="subTitle" idx="1"/>
          </p:nvPr>
        </p:nvSpPr>
        <p:spPr>
          <a:xfrm>
            <a:off x="5671593" y="3174400"/>
            <a:ext cx="48392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3" name="Google Shape;463;p20"/>
          <p:cNvGrpSpPr/>
          <p:nvPr/>
        </p:nvGrpSpPr>
        <p:grpSpPr>
          <a:xfrm>
            <a:off x="-236849" y="84334"/>
            <a:ext cx="12305721" cy="6922093"/>
            <a:chOff x="-177637" y="63250"/>
            <a:chExt cx="9229291" cy="5191570"/>
          </a:xfrm>
        </p:grpSpPr>
        <p:pic>
          <p:nvPicPr>
            <p:cNvPr id="464" name="Google Shape;464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0400" y="6325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8138706" y="14291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77637" y="4348348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" name="Google Shape;467;p20"/>
          <p:cNvGrpSpPr/>
          <p:nvPr/>
        </p:nvGrpSpPr>
        <p:grpSpPr>
          <a:xfrm>
            <a:off x="281680" y="1742793"/>
            <a:ext cx="12941651" cy="4346012"/>
            <a:chOff x="211260" y="1307094"/>
            <a:chExt cx="9706238" cy="3259509"/>
          </a:xfrm>
        </p:grpSpPr>
        <p:grpSp>
          <p:nvGrpSpPr>
            <p:cNvPr id="468" name="Google Shape;468;p20"/>
            <p:cNvGrpSpPr/>
            <p:nvPr/>
          </p:nvGrpSpPr>
          <p:grpSpPr>
            <a:xfrm rot="5400000">
              <a:off x="-470254" y="1988607"/>
              <a:ext cx="1799304" cy="436277"/>
              <a:chOff x="2599725" y="2563425"/>
              <a:chExt cx="2414525" cy="585450"/>
            </a:xfrm>
          </p:grpSpPr>
          <p:sp>
            <p:nvSpPr>
              <p:cNvPr id="469" name="Google Shape;469;p20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3" name="Google Shape;473;p20"/>
            <p:cNvGrpSpPr/>
            <p:nvPr/>
          </p:nvGrpSpPr>
          <p:grpSpPr>
            <a:xfrm rot="5400000">
              <a:off x="8457293" y="3106399"/>
              <a:ext cx="1460204" cy="1460204"/>
              <a:chOff x="4015500" y="-2732500"/>
              <a:chExt cx="4032600" cy="4032600"/>
            </a:xfrm>
          </p:grpSpPr>
          <p:sp>
            <p:nvSpPr>
              <p:cNvPr id="474" name="Google Shape;474;p20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702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2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486" name="Google Shape;486;p21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7" name="Google Shape;487;p2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8" name="Google Shape;488;p21"/>
          <p:cNvSpPr txBox="1">
            <a:spLocks noGrp="1"/>
          </p:cNvSpPr>
          <p:nvPr>
            <p:ph type="title"/>
          </p:nvPr>
        </p:nvSpPr>
        <p:spPr>
          <a:xfrm>
            <a:off x="2386200" y="4176533"/>
            <a:ext cx="476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1"/>
          <p:cNvSpPr txBox="1">
            <a:spLocks noGrp="1"/>
          </p:cNvSpPr>
          <p:nvPr>
            <p:ph type="subTitle" idx="1"/>
          </p:nvPr>
        </p:nvSpPr>
        <p:spPr>
          <a:xfrm>
            <a:off x="2386200" y="4838533"/>
            <a:ext cx="47628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0" name="Google Shape;490;p21"/>
          <p:cNvGrpSpPr/>
          <p:nvPr/>
        </p:nvGrpSpPr>
        <p:grpSpPr>
          <a:xfrm>
            <a:off x="-368466" y="2280885"/>
            <a:ext cx="8754499" cy="4772183"/>
            <a:chOff x="-276349" y="1710663"/>
            <a:chExt cx="6565874" cy="3579137"/>
          </a:xfrm>
        </p:grpSpPr>
        <p:pic>
          <p:nvPicPr>
            <p:cNvPr id="491" name="Google Shape;49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450" y="4566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76349" y="171066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" name="Google Shape;493;p21"/>
          <p:cNvGrpSpPr/>
          <p:nvPr/>
        </p:nvGrpSpPr>
        <p:grpSpPr>
          <a:xfrm>
            <a:off x="-986843" y="-480208"/>
            <a:ext cx="12987592" cy="7669179"/>
            <a:chOff x="-740132" y="-360156"/>
            <a:chExt cx="9740694" cy="5751884"/>
          </a:xfrm>
        </p:grpSpPr>
        <p:grpSp>
          <p:nvGrpSpPr>
            <p:cNvPr id="494" name="Google Shape;494;p21"/>
            <p:cNvGrpSpPr/>
            <p:nvPr/>
          </p:nvGrpSpPr>
          <p:grpSpPr>
            <a:xfrm rot="5400000">
              <a:off x="7882771" y="321357"/>
              <a:ext cx="1799304" cy="436277"/>
              <a:chOff x="2599725" y="2563425"/>
              <a:chExt cx="2414525" cy="585450"/>
            </a:xfrm>
          </p:grpSpPr>
          <p:sp>
            <p:nvSpPr>
              <p:cNvPr id="495" name="Google Shape;495;p21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99" name="Google Shape;499;p21"/>
            <p:cNvGrpSpPr/>
            <p:nvPr/>
          </p:nvGrpSpPr>
          <p:grpSpPr>
            <a:xfrm rot="-5400000">
              <a:off x="-740132" y="3931524"/>
              <a:ext cx="1460204" cy="1460204"/>
              <a:chOff x="4015500" y="-2732500"/>
              <a:chExt cx="4032600" cy="4032600"/>
            </a:xfrm>
          </p:grpSpPr>
          <p:sp>
            <p:nvSpPr>
              <p:cNvPr id="500" name="Google Shape;500;p21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1713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512" name="Google Shape;512;p22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22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4" name="Google Shape;514;p2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2"/>
          <p:cNvSpPr txBox="1">
            <a:spLocks noGrp="1"/>
          </p:cNvSpPr>
          <p:nvPr>
            <p:ph type="subTitle" idx="1"/>
          </p:nvPr>
        </p:nvSpPr>
        <p:spPr>
          <a:xfrm>
            <a:off x="6674799" y="53750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2"/>
          <p:cNvSpPr txBox="1">
            <a:spLocks noGrp="1"/>
          </p:cNvSpPr>
          <p:nvPr>
            <p:ph type="subTitle" idx="2"/>
          </p:nvPr>
        </p:nvSpPr>
        <p:spPr>
          <a:xfrm>
            <a:off x="2176400" y="53750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subTitle" idx="3"/>
          </p:nvPr>
        </p:nvSpPr>
        <p:spPr>
          <a:xfrm>
            <a:off x="2176400" y="4724900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4"/>
          </p:nvPr>
        </p:nvSpPr>
        <p:spPr>
          <a:xfrm>
            <a:off x="6674800" y="4724900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519" name="Google Shape;519;p22"/>
          <p:cNvSpPr>
            <a:spLocks noGrp="1"/>
          </p:cNvSpPr>
          <p:nvPr>
            <p:ph type="pic" idx="5"/>
          </p:nvPr>
        </p:nvSpPr>
        <p:spPr>
          <a:xfrm>
            <a:off x="2698917" y="1634600"/>
            <a:ext cx="2295600" cy="30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22"/>
          <p:cNvSpPr>
            <a:spLocks noGrp="1"/>
          </p:cNvSpPr>
          <p:nvPr>
            <p:ph type="pic" idx="6"/>
          </p:nvPr>
        </p:nvSpPr>
        <p:spPr>
          <a:xfrm>
            <a:off x="7197317" y="1634600"/>
            <a:ext cx="2295600" cy="304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21" name="Google Shape;521;p22"/>
          <p:cNvGrpSpPr/>
          <p:nvPr/>
        </p:nvGrpSpPr>
        <p:grpSpPr>
          <a:xfrm>
            <a:off x="-667916" y="1075447"/>
            <a:ext cx="13066437" cy="2693104"/>
            <a:chOff x="-500937" y="806585"/>
            <a:chExt cx="9799828" cy="2019828"/>
          </a:xfrm>
        </p:grpSpPr>
        <p:pic>
          <p:nvPicPr>
            <p:cNvPr id="522" name="Google Shape;52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385943" y="203325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00937" y="806585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" name="Google Shape;524;p22"/>
          <p:cNvGrpSpPr/>
          <p:nvPr/>
        </p:nvGrpSpPr>
        <p:grpSpPr>
          <a:xfrm>
            <a:off x="130362" y="-976935"/>
            <a:ext cx="12651764" cy="7697448"/>
            <a:chOff x="97771" y="-732701"/>
            <a:chExt cx="9488823" cy="5773086"/>
          </a:xfrm>
        </p:grpSpPr>
        <p:grpSp>
          <p:nvGrpSpPr>
            <p:cNvPr id="525" name="Google Shape;525;p22"/>
            <p:cNvGrpSpPr/>
            <p:nvPr/>
          </p:nvGrpSpPr>
          <p:grpSpPr>
            <a:xfrm>
              <a:off x="97771" y="4604107"/>
              <a:ext cx="1799304" cy="436277"/>
              <a:chOff x="2599725" y="2563425"/>
              <a:chExt cx="2414525" cy="585450"/>
            </a:xfrm>
          </p:grpSpPr>
          <p:sp>
            <p:nvSpPr>
              <p:cNvPr id="526" name="Google Shape;526;p22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0" name="Google Shape;530;p22"/>
            <p:cNvGrpSpPr/>
            <p:nvPr/>
          </p:nvGrpSpPr>
          <p:grpSpPr>
            <a:xfrm>
              <a:off x="8126390" y="-732701"/>
              <a:ext cx="1460204" cy="1460204"/>
              <a:chOff x="4015500" y="-2732500"/>
              <a:chExt cx="4032600" cy="4032600"/>
            </a:xfrm>
          </p:grpSpPr>
          <p:sp>
            <p:nvSpPr>
              <p:cNvPr id="531" name="Google Shape;531;p22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029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571" name="Google Shape;571;p24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2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3" name="Google Shape;573;p24"/>
          <p:cNvSpPr txBox="1">
            <a:spLocks noGrp="1"/>
          </p:cNvSpPr>
          <p:nvPr>
            <p:ph type="title"/>
          </p:nvPr>
        </p:nvSpPr>
        <p:spPr>
          <a:xfrm>
            <a:off x="960100" y="7192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24"/>
          <p:cNvSpPr txBox="1">
            <a:spLocks noGrp="1"/>
          </p:cNvSpPr>
          <p:nvPr>
            <p:ph type="body" idx="1"/>
          </p:nvPr>
        </p:nvSpPr>
        <p:spPr>
          <a:xfrm>
            <a:off x="950800" y="1652500"/>
            <a:ext cx="5145200" cy="4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24"/>
          <p:cNvSpPr txBox="1">
            <a:spLocks noGrp="1"/>
          </p:cNvSpPr>
          <p:nvPr>
            <p:ph type="body" idx="2"/>
          </p:nvPr>
        </p:nvSpPr>
        <p:spPr>
          <a:xfrm>
            <a:off x="6096000" y="1652500"/>
            <a:ext cx="5145200" cy="4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76" name="Google Shape;576;p24"/>
          <p:cNvGrpSpPr/>
          <p:nvPr/>
        </p:nvGrpSpPr>
        <p:grpSpPr>
          <a:xfrm>
            <a:off x="-375783" y="2280885"/>
            <a:ext cx="8761816" cy="4772183"/>
            <a:chOff x="-281837" y="1710663"/>
            <a:chExt cx="6571362" cy="3579137"/>
          </a:xfrm>
        </p:grpSpPr>
        <p:pic>
          <p:nvPicPr>
            <p:cNvPr id="577" name="Google Shape;57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450" y="4566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Google Shape;578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81837" y="171066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9" name="Google Shape;579;p24"/>
          <p:cNvGrpSpPr/>
          <p:nvPr/>
        </p:nvGrpSpPr>
        <p:grpSpPr>
          <a:xfrm>
            <a:off x="-986843" y="-480208"/>
            <a:ext cx="12987592" cy="7669179"/>
            <a:chOff x="-740132" y="-360156"/>
            <a:chExt cx="9740694" cy="5751884"/>
          </a:xfrm>
        </p:grpSpPr>
        <p:grpSp>
          <p:nvGrpSpPr>
            <p:cNvPr id="580" name="Google Shape;580;p24"/>
            <p:cNvGrpSpPr/>
            <p:nvPr/>
          </p:nvGrpSpPr>
          <p:grpSpPr>
            <a:xfrm rot="5400000">
              <a:off x="7882771" y="321357"/>
              <a:ext cx="1799304" cy="436277"/>
              <a:chOff x="2599725" y="2563425"/>
              <a:chExt cx="2414525" cy="585450"/>
            </a:xfrm>
          </p:grpSpPr>
          <p:sp>
            <p:nvSpPr>
              <p:cNvPr id="581" name="Google Shape;581;p24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5" name="Google Shape;585;p24"/>
            <p:cNvGrpSpPr/>
            <p:nvPr/>
          </p:nvGrpSpPr>
          <p:grpSpPr>
            <a:xfrm rot="-5400000">
              <a:off x="-740132" y="3931524"/>
              <a:ext cx="1460204" cy="1460204"/>
              <a:chOff x="4015500" y="-2732500"/>
              <a:chExt cx="4032600" cy="4032600"/>
            </a:xfrm>
          </p:grpSpPr>
          <p:sp>
            <p:nvSpPr>
              <p:cNvPr id="586" name="Google Shape;586;p24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248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625" name="Google Shape;625;p26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26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7" name="Google Shape;627;p2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1"/>
          </p:nvPr>
        </p:nvSpPr>
        <p:spPr>
          <a:xfrm>
            <a:off x="1060768" y="3466303"/>
            <a:ext cx="30136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2"/>
          </p:nvPr>
        </p:nvSpPr>
        <p:spPr>
          <a:xfrm>
            <a:off x="4589119" y="3466303"/>
            <a:ext cx="30136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3"/>
          </p:nvPr>
        </p:nvSpPr>
        <p:spPr>
          <a:xfrm>
            <a:off x="8117471" y="3466303"/>
            <a:ext cx="30136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4"/>
          </p:nvPr>
        </p:nvSpPr>
        <p:spPr>
          <a:xfrm>
            <a:off x="1060767" y="2860200"/>
            <a:ext cx="3013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5"/>
          </p:nvPr>
        </p:nvSpPr>
        <p:spPr>
          <a:xfrm>
            <a:off x="4589119" y="2860200"/>
            <a:ext cx="3013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33" name="Google Shape;633;p26"/>
          <p:cNvSpPr txBox="1">
            <a:spLocks noGrp="1"/>
          </p:cNvSpPr>
          <p:nvPr>
            <p:ph type="subTitle" idx="6"/>
          </p:nvPr>
        </p:nvSpPr>
        <p:spPr>
          <a:xfrm>
            <a:off x="8117471" y="2860200"/>
            <a:ext cx="3013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grpSp>
        <p:nvGrpSpPr>
          <p:cNvPr id="634" name="Google Shape;634;p26"/>
          <p:cNvGrpSpPr/>
          <p:nvPr/>
        </p:nvGrpSpPr>
        <p:grpSpPr>
          <a:xfrm>
            <a:off x="-667916" y="973847"/>
            <a:ext cx="12576104" cy="5911971"/>
            <a:chOff x="-500937" y="730385"/>
            <a:chExt cx="9432078" cy="4433978"/>
          </a:xfrm>
        </p:grpSpPr>
        <p:pic>
          <p:nvPicPr>
            <p:cNvPr id="635" name="Google Shape;63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18193" y="437120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00937" y="730385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7" name="Google Shape;637;p26"/>
          <p:cNvGrpSpPr/>
          <p:nvPr/>
        </p:nvGrpSpPr>
        <p:grpSpPr>
          <a:xfrm>
            <a:off x="130362" y="-976935"/>
            <a:ext cx="12651764" cy="7697448"/>
            <a:chOff x="97771" y="-732701"/>
            <a:chExt cx="9488823" cy="5773086"/>
          </a:xfrm>
        </p:grpSpPr>
        <p:grpSp>
          <p:nvGrpSpPr>
            <p:cNvPr id="638" name="Google Shape;638;p26"/>
            <p:cNvGrpSpPr/>
            <p:nvPr/>
          </p:nvGrpSpPr>
          <p:grpSpPr>
            <a:xfrm>
              <a:off x="97771" y="4604107"/>
              <a:ext cx="1799304" cy="436277"/>
              <a:chOff x="2599725" y="2563425"/>
              <a:chExt cx="2414525" cy="585450"/>
            </a:xfrm>
          </p:grpSpPr>
          <p:sp>
            <p:nvSpPr>
              <p:cNvPr id="639" name="Google Shape;639;p26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3" name="Google Shape;643;p26"/>
            <p:cNvGrpSpPr/>
            <p:nvPr/>
          </p:nvGrpSpPr>
          <p:grpSpPr>
            <a:xfrm>
              <a:off x="8126390" y="-732701"/>
              <a:ext cx="1460204" cy="1460204"/>
              <a:chOff x="4015500" y="-2732500"/>
              <a:chExt cx="4032600" cy="4032600"/>
            </a:xfrm>
          </p:grpSpPr>
          <p:sp>
            <p:nvSpPr>
              <p:cNvPr id="644" name="Google Shape;644;p26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26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6" name="Google Shape;646;p26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26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26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26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6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26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26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26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5337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2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656" name="Google Shape;656;p27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7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8" name="Google Shape;658;p2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1"/>
          </p:nvPr>
        </p:nvSpPr>
        <p:spPr>
          <a:xfrm>
            <a:off x="2113733" y="2838100"/>
            <a:ext cx="3668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2"/>
          </p:nvPr>
        </p:nvSpPr>
        <p:spPr>
          <a:xfrm>
            <a:off x="6409349" y="2838100"/>
            <a:ext cx="3668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subTitle" idx="3"/>
          </p:nvPr>
        </p:nvSpPr>
        <p:spPr>
          <a:xfrm>
            <a:off x="2113733" y="4935433"/>
            <a:ext cx="3668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7"/>
          <p:cNvSpPr txBox="1">
            <a:spLocks noGrp="1"/>
          </p:cNvSpPr>
          <p:nvPr>
            <p:ph type="subTitle" idx="4"/>
          </p:nvPr>
        </p:nvSpPr>
        <p:spPr>
          <a:xfrm>
            <a:off x="6409349" y="4935433"/>
            <a:ext cx="3668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7"/>
          <p:cNvSpPr txBox="1">
            <a:spLocks noGrp="1"/>
          </p:cNvSpPr>
          <p:nvPr>
            <p:ph type="subTitle" idx="5"/>
          </p:nvPr>
        </p:nvSpPr>
        <p:spPr>
          <a:xfrm>
            <a:off x="2113733" y="2259167"/>
            <a:ext cx="366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64" name="Google Shape;664;p27"/>
          <p:cNvSpPr txBox="1">
            <a:spLocks noGrp="1"/>
          </p:cNvSpPr>
          <p:nvPr>
            <p:ph type="subTitle" idx="6"/>
          </p:nvPr>
        </p:nvSpPr>
        <p:spPr>
          <a:xfrm>
            <a:off x="2113733" y="4356600"/>
            <a:ext cx="366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65" name="Google Shape;665;p27"/>
          <p:cNvSpPr txBox="1">
            <a:spLocks noGrp="1"/>
          </p:cNvSpPr>
          <p:nvPr>
            <p:ph type="subTitle" idx="7"/>
          </p:nvPr>
        </p:nvSpPr>
        <p:spPr>
          <a:xfrm>
            <a:off x="6409343" y="2259167"/>
            <a:ext cx="366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66" name="Google Shape;666;p27"/>
          <p:cNvSpPr txBox="1">
            <a:spLocks noGrp="1"/>
          </p:cNvSpPr>
          <p:nvPr>
            <p:ph type="subTitle" idx="8"/>
          </p:nvPr>
        </p:nvSpPr>
        <p:spPr>
          <a:xfrm>
            <a:off x="6409343" y="4356600"/>
            <a:ext cx="3668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grpSp>
        <p:nvGrpSpPr>
          <p:cNvPr id="667" name="Google Shape;667;p27"/>
          <p:cNvGrpSpPr/>
          <p:nvPr/>
        </p:nvGrpSpPr>
        <p:grpSpPr>
          <a:xfrm>
            <a:off x="-236849" y="83467"/>
            <a:ext cx="7056900" cy="6922960"/>
            <a:chOff x="-177637" y="62600"/>
            <a:chExt cx="5292675" cy="5192220"/>
          </a:xfrm>
        </p:grpSpPr>
        <p:pic>
          <p:nvPicPr>
            <p:cNvPr id="668" name="Google Shape;66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28962" y="62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" name="Google Shape;669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77637" y="4348348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0" name="Google Shape;670;p27"/>
          <p:cNvGrpSpPr/>
          <p:nvPr/>
        </p:nvGrpSpPr>
        <p:grpSpPr>
          <a:xfrm>
            <a:off x="-974111" y="1742793"/>
            <a:ext cx="12941651" cy="4346012"/>
            <a:chOff x="-730583" y="1307094"/>
            <a:chExt cx="9706238" cy="3259509"/>
          </a:xfrm>
        </p:grpSpPr>
        <p:grpSp>
          <p:nvGrpSpPr>
            <p:cNvPr id="671" name="Google Shape;671;p27"/>
            <p:cNvGrpSpPr/>
            <p:nvPr/>
          </p:nvGrpSpPr>
          <p:grpSpPr>
            <a:xfrm rot="-5400000">
              <a:off x="7857864" y="3448813"/>
              <a:ext cx="1799304" cy="436277"/>
              <a:chOff x="2599725" y="2563425"/>
              <a:chExt cx="2414525" cy="585450"/>
            </a:xfrm>
          </p:grpSpPr>
          <p:sp>
            <p:nvSpPr>
              <p:cNvPr id="672" name="Google Shape;672;p27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6" name="Google Shape;676;p27"/>
            <p:cNvGrpSpPr/>
            <p:nvPr/>
          </p:nvGrpSpPr>
          <p:grpSpPr>
            <a:xfrm rot="-5400000">
              <a:off x="-730583" y="1307094"/>
              <a:ext cx="1460204" cy="1460204"/>
              <a:chOff x="4015500" y="-2732500"/>
              <a:chExt cx="4032600" cy="4032600"/>
            </a:xfrm>
          </p:grpSpPr>
          <p:sp>
            <p:nvSpPr>
              <p:cNvPr id="677" name="Google Shape;677;p27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6459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28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689" name="Google Shape;689;p28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0" name="Google Shape;690;p2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1" name="Google Shape;691;p2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8"/>
          <p:cNvSpPr txBox="1">
            <a:spLocks noGrp="1"/>
          </p:cNvSpPr>
          <p:nvPr>
            <p:ph type="subTitle" idx="1"/>
          </p:nvPr>
        </p:nvSpPr>
        <p:spPr>
          <a:xfrm>
            <a:off x="960100" y="2793203"/>
            <a:ext cx="29456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8"/>
          <p:cNvSpPr txBox="1">
            <a:spLocks noGrp="1"/>
          </p:cNvSpPr>
          <p:nvPr>
            <p:ph type="subTitle" idx="2"/>
          </p:nvPr>
        </p:nvSpPr>
        <p:spPr>
          <a:xfrm>
            <a:off x="4623235" y="2793203"/>
            <a:ext cx="29456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8"/>
          <p:cNvSpPr txBox="1">
            <a:spLocks noGrp="1"/>
          </p:cNvSpPr>
          <p:nvPr>
            <p:ph type="subTitle" idx="3"/>
          </p:nvPr>
        </p:nvSpPr>
        <p:spPr>
          <a:xfrm>
            <a:off x="2791667" y="4907567"/>
            <a:ext cx="29456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28"/>
          <p:cNvSpPr txBox="1">
            <a:spLocks noGrp="1"/>
          </p:cNvSpPr>
          <p:nvPr>
            <p:ph type="subTitle" idx="4"/>
          </p:nvPr>
        </p:nvSpPr>
        <p:spPr>
          <a:xfrm>
            <a:off x="8286371" y="2793203"/>
            <a:ext cx="29456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8"/>
          <p:cNvSpPr txBox="1">
            <a:spLocks noGrp="1"/>
          </p:cNvSpPr>
          <p:nvPr>
            <p:ph type="subTitle" idx="5"/>
          </p:nvPr>
        </p:nvSpPr>
        <p:spPr>
          <a:xfrm>
            <a:off x="6454803" y="4907567"/>
            <a:ext cx="29456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28"/>
          <p:cNvSpPr txBox="1">
            <a:spLocks noGrp="1"/>
          </p:cNvSpPr>
          <p:nvPr>
            <p:ph type="subTitle" idx="6"/>
          </p:nvPr>
        </p:nvSpPr>
        <p:spPr>
          <a:xfrm>
            <a:off x="965884" y="2444533"/>
            <a:ext cx="293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98" name="Google Shape;698;p28"/>
          <p:cNvSpPr txBox="1">
            <a:spLocks noGrp="1"/>
          </p:cNvSpPr>
          <p:nvPr>
            <p:ph type="subTitle" idx="7"/>
          </p:nvPr>
        </p:nvSpPr>
        <p:spPr>
          <a:xfrm>
            <a:off x="4629024" y="2444533"/>
            <a:ext cx="293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699" name="Google Shape;699;p28"/>
          <p:cNvSpPr txBox="1">
            <a:spLocks noGrp="1"/>
          </p:cNvSpPr>
          <p:nvPr>
            <p:ph type="subTitle" idx="8"/>
          </p:nvPr>
        </p:nvSpPr>
        <p:spPr>
          <a:xfrm>
            <a:off x="8292164" y="2444533"/>
            <a:ext cx="293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00" name="Google Shape;700;p28"/>
          <p:cNvSpPr txBox="1">
            <a:spLocks noGrp="1"/>
          </p:cNvSpPr>
          <p:nvPr>
            <p:ph type="subTitle" idx="9"/>
          </p:nvPr>
        </p:nvSpPr>
        <p:spPr>
          <a:xfrm>
            <a:off x="2797451" y="4557395"/>
            <a:ext cx="293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01" name="Google Shape;701;p28"/>
          <p:cNvSpPr txBox="1">
            <a:spLocks noGrp="1"/>
          </p:cNvSpPr>
          <p:nvPr>
            <p:ph type="subTitle" idx="13"/>
          </p:nvPr>
        </p:nvSpPr>
        <p:spPr>
          <a:xfrm>
            <a:off x="6460591" y="4557395"/>
            <a:ext cx="2934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unces"/>
              <a:buNone/>
              <a:defRPr sz="2667"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grpSp>
        <p:nvGrpSpPr>
          <p:cNvPr id="702" name="Google Shape;702;p28"/>
          <p:cNvGrpSpPr/>
          <p:nvPr/>
        </p:nvGrpSpPr>
        <p:grpSpPr>
          <a:xfrm>
            <a:off x="-667916" y="1177047"/>
            <a:ext cx="12517571" cy="5781371"/>
            <a:chOff x="-500937" y="882785"/>
            <a:chExt cx="9388178" cy="4336028"/>
          </a:xfrm>
        </p:grpSpPr>
        <p:pic>
          <p:nvPicPr>
            <p:cNvPr id="703" name="Google Shape;70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74293" y="442565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4" name="Google Shape;70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00937" y="882785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5" name="Google Shape;705;p28"/>
          <p:cNvGrpSpPr/>
          <p:nvPr/>
        </p:nvGrpSpPr>
        <p:grpSpPr>
          <a:xfrm>
            <a:off x="130362" y="-976935"/>
            <a:ext cx="12651764" cy="7697448"/>
            <a:chOff x="97771" y="-732701"/>
            <a:chExt cx="9488823" cy="5773086"/>
          </a:xfrm>
        </p:grpSpPr>
        <p:grpSp>
          <p:nvGrpSpPr>
            <p:cNvPr id="706" name="Google Shape;706;p28"/>
            <p:cNvGrpSpPr/>
            <p:nvPr/>
          </p:nvGrpSpPr>
          <p:grpSpPr>
            <a:xfrm>
              <a:off x="97771" y="4604107"/>
              <a:ext cx="1799304" cy="436277"/>
              <a:chOff x="2599725" y="2563425"/>
              <a:chExt cx="2414525" cy="585450"/>
            </a:xfrm>
          </p:grpSpPr>
          <p:sp>
            <p:nvSpPr>
              <p:cNvPr id="707" name="Google Shape;707;p28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1" name="Google Shape;711;p28"/>
            <p:cNvGrpSpPr/>
            <p:nvPr/>
          </p:nvGrpSpPr>
          <p:grpSpPr>
            <a:xfrm>
              <a:off x="8126390" y="-732701"/>
              <a:ext cx="1460204" cy="1460204"/>
              <a:chOff x="4015500" y="-2732500"/>
              <a:chExt cx="4032600" cy="4032600"/>
            </a:xfrm>
          </p:grpSpPr>
          <p:sp>
            <p:nvSpPr>
              <p:cNvPr id="712" name="Google Shape;712;p28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744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7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141" name="Google Shape;141;p7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7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950967" y="1709800"/>
            <a:ext cx="6135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subTitle" idx="1"/>
          </p:nvPr>
        </p:nvSpPr>
        <p:spPr>
          <a:xfrm>
            <a:off x="960645" y="2473400"/>
            <a:ext cx="6135600" cy="2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>
            <a:spLocks noGrp="1"/>
          </p:cNvSpPr>
          <p:nvPr>
            <p:ph type="pic" idx="2"/>
          </p:nvPr>
        </p:nvSpPr>
        <p:spPr>
          <a:xfrm>
            <a:off x="7247467" y="1347200"/>
            <a:ext cx="3993600" cy="416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6" name="Google Shape;146;p7"/>
          <p:cNvGrpSpPr/>
          <p:nvPr/>
        </p:nvGrpSpPr>
        <p:grpSpPr>
          <a:xfrm>
            <a:off x="960636" y="100000"/>
            <a:ext cx="6038536" cy="6782533"/>
            <a:chOff x="720477" y="75000"/>
            <a:chExt cx="4528902" cy="5086900"/>
          </a:xfrm>
        </p:grpSpPr>
        <p:pic>
          <p:nvPicPr>
            <p:cNvPr id="147" name="Google Shape;147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36431" y="7500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477" y="4478808"/>
              <a:ext cx="1010641" cy="6830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7"/>
          <p:cNvGrpSpPr/>
          <p:nvPr/>
        </p:nvGrpSpPr>
        <p:grpSpPr>
          <a:xfrm>
            <a:off x="166081" y="-304674"/>
            <a:ext cx="10051668" cy="8223343"/>
            <a:chOff x="124560" y="-228506"/>
            <a:chExt cx="7538751" cy="6167507"/>
          </a:xfrm>
        </p:grpSpPr>
        <p:grpSp>
          <p:nvGrpSpPr>
            <p:cNvPr id="150" name="Google Shape;150;p7"/>
            <p:cNvGrpSpPr/>
            <p:nvPr/>
          </p:nvGrpSpPr>
          <p:grpSpPr>
            <a:xfrm rot="10800000">
              <a:off x="6203106" y="4478796"/>
              <a:ext cx="1460204" cy="1460204"/>
              <a:chOff x="4015500" y="-2732500"/>
              <a:chExt cx="4032600" cy="4032600"/>
            </a:xfrm>
          </p:grpSpPr>
          <p:sp>
            <p:nvSpPr>
              <p:cNvPr id="151" name="Google Shape;151;p7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7"/>
            <p:cNvGrpSpPr/>
            <p:nvPr/>
          </p:nvGrpSpPr>
          <p:grpSpPr>
            <a:xfrm rot="5400000">
              <a:off x="-556954" y="453007"/>
              <a:ext cx="1799304" cy="436277"/>
              <a:chOff x="2599725" y="2563425"/>
              <a:chExt cx="2414525" cy="585450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30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761" name="Google Shape;761;p30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2" name="Google Shape;762;p30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3" name="Google Shape;763;p30"/>
          <p:cNvSpPr txBox="1">
            <a:spLocks noGrp="1"/>
          </p:cNvSpPr>
          <p:nvPr>
            <p:ph type="title" hasCustomPrompt="1"/>
          </p:nvPr>
        </p:nvSpPr>
        <p:spPr>
          <a:xfrm>
            <a:off x="4978633" y="1002728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764" name="Google Shape;764;p30"/>
          <p:cNvSpPr txBox="1">
            <a:spLocks noGrp="1"/>
          </p:cNvSpPr>
          <p:nvPr>
            <p:ph type="subTitle" idx="1"/>
          </p:nvPr>
        </p:nvSpPr>
        <p:spPr>
          <a:xfrm>
            <a:off x="4978633" y="1904301"/>
            <a:ext cx="6262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65" name="Google Shape;765;p30"/>
          <p:cNvSpPr txBox="1">
            <a:spLocks noGrp="1"/>
          </p:cNvSpPr>
          <p:nvPr>
            <p:ph type="title" idx="2" hasCustomPrompt="1"/>
          </p:nvPr>
        </p:nvSpPr>
        <p:spPr>
          <a:xfrm>
            <a:off x="4978633" y="2729256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766" name="Google Shape;766;p30"/>
          <p:cNvSpPr txBox="1">
            <a:spLocks noGrp="1"/>
          </p:cNvSpPr>
          <p:nvPr>
            <p:ph type="subTitle" idx="3"/>
          </p:nvPr>
        </p:nvSpPr>
        <p:spPr>
          <a:xfrm>
            <a:off x="4978633" y="3638004"/>
            <a:ext cx="6262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67" name="Google Shape;767;p30"/>
          <p:cNvSpPr txBox="1">
            <a:spLocks noGrp="1"/>
          </p:cNvSpPr>
          <p:nvPr>
            <p:ph type="title" idx="4" hasCustomPrompt="1"/>
          </p:nvPr>
        </p:nvSpPr>
        <p:spPr>
          <a:xfrm>
            <a:off x="4978633" y="4455784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768" name="Google Shape;768;p30"/>
          <p:cNvSpPr txBox="1">
            <a:spLocks noGrp="1"/>
          </p:cNvSpPr>
          <p:nvPr>
            <p:ph type="subTitle" idx="5"/>
          </p:nvPr>
        </p:nvSpPr>
        <p:spPr>
          <a:xfrm>
            <a:off x="4978633" y="5371708"/>
            <a:ext cx="6262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69" name="Google Shape;769;p30"/>
          <p:cNvSpPr>
            <a:spLocks noGrp="1"/>
          </p:cNvSpPr>
          <p:nvPr>
            <p:ph type="pic" idx="6"/>
          </p:nvPr>
        </p:nvSpPr>
        <p:spPr>
          <a:xfrm>
            <a:off x="950967" y="1040667"/>
            <a:ext cx="3967600" cy="477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70" name="Google Shape;770;p30"/>
          <p:cNvGrpSpPr/>
          <p:nvPr/>
        </p:nvGrpSpPr>
        <p:grpSpPr>
          <a:xfrm>
            <a:off x="-102892" y="126884"/>
            <a:ext cx="11896567" cy="6820983"/>
            <a:chOff x="-77169" y="95163"/>
            <a:chExt cx="8922425" cy="5115737"/>
          </a:xfrm>
        </p:grpSpPr>
        <p:pic>
          <p:nvPicPr>
            <p:cNvPr id="771" name="Google Shape;77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77169" y="9516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Google Shape;77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34615" y="4527808"/>
              <a:ext cx="1010641" cy="6830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3" name="Google Shape;773;p30"/>
          <p:cNvGrpSpPr/>
          <p:nvPr/>
        </p:nvGrpSpPr>
        <p:grpSpPr>
          <a:xfrm>
            <a:off x="1961309" y="2972625"/>
            <a:ext cx="9921508" cy="4946043"/>
            <a:chOff x="1470981" y="2229469"/>
            <a:chExt cx="7441131" cy="3709532"/>
          </a:xfrm>
        </p:grpSpPr>
        <p:grpSp>
          <p:nvGrpSpPr>
            <p:cNvPr id="774" name="Google Shape;774;p30"/>
            <p:cNvGrpSpPr/>
            <p:nvPr/>
          </p:nvGrpSpPr>
          <p:grpSpPr>
            <a:xfrm rot="10800000">
              <a:off x="1470981" y="4478796"/>
              <a:ext cx="1460204" cy="1460204"/>
              <a:chOff x="4015500" y="-2732500"/>
              <a:chExt cx="4032600" cy="4032600"/>
            </a:xfrm>
          </p:grpSpPr>
          <p:sp>
            <p:nvSpPr>
              <p:cNvPr id="775" name="Google Shape;775;p30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30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7" name="Google Shape;777;p30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8" name="Google Shape;778;p30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30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30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30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5" name="Google Shape;785;p30"/>
            <p:cNvGrpSpPr/>
            <p:nvPr/>
          </p:nvGrpSpPr>
          <p:grpSpPr>
            <a:xfrm rot="5400000">
              <a:off x="7794321" y="2910982"/>
              <a:ext cx="1799304" cy="436277"/>
              <a:chOff x="2599725" y="2563425"/>
              <a:chExt cx="2414525" cy="585450"/>
            </a:xfrm>
          </p:grpSpPr>
          <p:sp>
            <p:nvSpPr>
              <p:cNvPr id="786" name="Google Shape;786;p30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30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30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8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792" name="Google Shape;792;p31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3" name="Google Shape;793;p3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4" name="Google Shape;794;p31"/>
          <p:cNvSpPr txBox="1">
            <a:spLocks noGrp="1"/>
          </p:cNvSpPr>
          <p:nvPr>
            <p:ph type="title" hasCustomPrompt="1"/>
          </p:nvPr>
        </p:nvSpPr>
        <p:spPr>
          <a:xfrm>
            <a:off x="1252117" y="3667800"/>
            <a:ext cx="289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95" name="Google Shape;795;p31"/>
          <p:cNvSpPr txBox="1">
            <a:spLocks noGrp="1"/>
          </p:cNvSpPr>
          <p:nvPr>
            <p:ph type="subTitle" idx="1"/>
          </p:nvPr>
        </p:nvSpPr>
        <p:spPr>
          <a:xfrm>
            <a:off x="1252117" y="48389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96" name="Google Shape;796;p31"/>
          <p:cNvSpPr txBox="1">
            <a:spLocks noGrp="1"/>
          </p:cNvSpPr>
          <p:nvPr>
            <p:ph type="subTitle" idx="2"/>
          </p:nvPr>
        </p:nvSpPr>
        <p:spPr>
          <a:xfrm>
            <a:off x="1252117" y="43644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97" name="Google Shape;797;p31"/>
          <p:cNvSpPr txBox="1">
            <a:spLocks noGrp="1"/>
          </p:cNvSpPr>
          <p:nvPr>
            <p:ph type="title" idx="3" hasCustomPrompt="1"/>
          </p:nvPr>
        </p:nvSpPr>
        <p:spPr>
          <a:xfrm>
            <a:off x="4647167" y="3667800"/>
            <a:ext cx="289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98" name="Google Shape;798;p31"/>
          <p:cNvSpPr txBox="1">
            <a:spLocks noGrp="1"/>
          </p:cNvSpPr>
          <p:nvPr>
            <p:ph type="subTitle" idx="4"/>
          </p:nvPr>
        </p:nvSpPr>
        <p:spPr>
          <a:xfrm>
            <a:off x="4647167" y="48389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99" name="Google Shape;799;p31"/>
          <p:cNvSpPr txBox="1">
            <a:spLocks noGrp="1"/>
          </p:cNvSpPr>
          <p:nvPr>
            <p:ph type="subTitle" idx="5"/>
          </p:nvPr>
        </p:nvSpPr>
        <p:spPr>
          <a:xfrm>
            <a:off x="4647167" y="43644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800" name="Google Shape;800;p31"/>
          <p:cNvSpPr txBox="1">
            <a:spLocks noGrp="1"/>
          </p:cNvSpPr>
          <p:nvPr>
            <p:ph type="title" idx="6" hasCustomPrompt="1"/>
          </p:nvPr>
        </p:nvSpPr>
        <p:spPr>
          <a:xfrm>
            <a:off x="8042267" y="3667800"/>
            <a:ext cx="2897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01" name="Google Shape;801;p31"/>
          <p:cNvSpPr txBox="1">
            <a:spLocks noGrp="1"/>
          </p:cNvSpPr>
          <p:nvPr>
            <p:ph type="subTitle" idx="7"/>
          </p:nvPr>
        </p:nvSpPr>
        <p:spPr>
          <a:xfrm>
            <a:off x="8042267" y="4838900"/>
            <a:ext cx="28976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2" name="Google Shape;802;p31"/>
          <p:cNvSpPr txBox="1">
            <a:spLocks noGrp="1"/>
          </p:cNvSpPr>
          <p:nvPr>
            <p:ph type="subTitle" idx="8"/>
          </p:nvPr>
        </p:nvSpPr>
        <p:spPr>
          <a:xfrm>
            <a:off x="8042267" y="4364400"/>
            <a:ext cx="28976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unces"/>
              <a:buNone/>
              <a:defRPr sz="2667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803" name="Google Shape;803;p31"/>
          <p:cNvSpPr txBox="1">
            <a:spLocks noGrp="1"/>
          </p:cNvSpPr>
          <p:nvPr>
            <p:ph type="title" idx="9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04" name="Google Shape;804;p31"/>
          <p:cNvGrpSpPr/>
          <p:nvPr/>
        </p:nvGrpSpPr>
        <p:grpSpPr>
          <a:xfrm>
            <a:off x="189303" y="-480208"/>
            <a:ext cx="12987592" cy="7669179"/>
            <a:chOff x="141977" y="-360156"/>
            <a:chExt cx="9740694" cy="5751884"/>
          </a:xfrm>
        </p:grpSpPr>
        <p:grpSp>
          <p:nvGrpSpPr>
            <p:cNvPr id="805" name="Google Shape;805;p31"/>
            <p:cNvGrpSpPr/>
            <p:nvPr/>
          </p:nvGrpSpPr>
          <p:grpSpPr>
            <a:xfrm rot="-5400000" flipH="1">
              <a:off x="-539537" y="321357"/>
              <a:ext cx="1799304" cy="436277"/>
              <a:chOff x="2599725" y="2563425"/>
              <a:chExt cx="2414525" cy="585450"/>
            </a:xfrm>
          </p:grpSpPr>
          <p:sp>
            <p:nvSpPr>
              <p:cNvPr id="806" name="Google Shape;806;p31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31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31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0" name="Google Shape;810;p31"/>
            <p:cNvGrpSpPr/>
            <p:nvPr/>
          </p:nvGrpSpPr>
          <p:grpSpPr>
            <a:xfrm rot="5400000" flipH="1">
              <a:off x="8422466" y="3931524"/>
              <a:ext cx="1460204" cy="1460204"/>
              <a:chOff x="4015500" y="-2732500"/>
              <a:chExt cx="4032600" cy="4032600"/>
            </a:xfrm>
          </p:grpSpPr>
          <p:sp>
            <p:nvSpPr>
              <p:cNvPr id="811" name="Google Shape;811;p31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31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31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31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21" name="Google Shape;821;p31"/>
          <p:cNvGrpSpPr/>
          <p:nvPr/>
        </p:nvGrpSpPr>
        <p:grpSpPr>
          <a:xfrm>
            <a:off x="-375759" y="2371451"/>
            <a:ext cx="8761792" cy="4681616"/>
            <a:chOff x="-281819" y="1778588"/>
            <a:chExt cx="6571344" cy="3511212"/>
          </a:xfrm>
        </p:grpSpPr>
        <p:pic>
          <p:nvPicPr>
            <p:cNvPr id="822" name="Google Shape;822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450" y="4566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3" name="Google Shape;82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81819" y="1778588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28957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3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826" name="Google Shape;826;p32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7" name="Google Shape;827;p32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8" name="Google Shape;828;p3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29" name="Google Shape;829;p32"/>
          <p:cNvGrpSpPr/>
          <p:nvPr/>
        </p:nvGrpSpPr>
        <p:grpSpPr>
          <a:xfrm>
            <a:off x="-207583" y="55034"/>
            <a:ext cx="12348355" cy="6885527"/>
            <a:chOff x="-155687" y="41275"/>
            <a:chExt cx="9261266" cy="5164145"/>
          </a:xfrm>
        </p:grpSpPr>
        <p:pic>
          <p:nvPicPr>
            <p:cNvPr id="830" name="Google Shape;830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0375" y="41275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" name="Google Shape;831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2631" y="182738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2" name="Google Shape;832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55687" y="4298948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3" name="Google Shape;833;p32"/>
          <p:cNvGrpSpPr/>
          <p:nvPr/>
        </p:nvGrpSpPr>
        <p:grpSpPr>
          <a:xfrm>
            <a:off x="281680" y="1742793"/>
            <a:ext cx="12941651" cy="4346012"/>
            <a:chOff x="211260" y="1307094"/>
            <a:chExt cx="9706238" cy="3259509"/>
          </a:xfrm>
        </p:grpSpPr>
        <p:grpSp>
          <p:nvGrpSpPr>
            <p:cNvPr id="834" name="Google Shape;834;p32"/>
            <p:cNvGrpSpPr/>
            <p:nvPr/>
          </p:nvGrpSpPr>
          <p:grpSpPr>
            <a:xfrm rot="5400000">
              <a:off x="-470254" y="1988607"/>
              <a:ext cx="1799304" cy="436277"/>
              <a:chOff x="2599725" y="2563425"/>
              <a:chExt cx="2414525" cy="585450"/>
            </a:xfrm>
          </p:grpSpPr>
          <p:sp>
            <p:nvSpPr>
              <p:cNvPr id="835" name="Google Shape;835;p32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32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32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8" name="Google Shape;838;p32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9" name="Google Shape;839;p32"/>
            <p:cNvGrpSpPr/>
            <p:nvPr/>
          </p:nvGrpSpPr>
          <p:grpSpPr>
            <a:xfrm rot="5400000">
              <a:off x="8457293" y="3106399"/>
              <a:ext cx="1460204" cy="1460204"/>
              <a:chOff x="4015500" y="-2732500"/>
              <a:chExt cx="4032600" cy="4032600"/>
            </a:xfrm>
          </p:grpSpPr>
          <p:sp>
            <p:nvSpPr>
              <p:cNvPr id="840" name="Google Shape;840;p32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32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3" name="Google Shape;843;p32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32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7" name="Google Shape;847;p32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2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156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3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852" name="Google Shape;852;p33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3" name="Google Shape;853;p3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4" name="Google Shape;854;p3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55" name="Google Shape;855;p33"/>
          <p:cNvGrpSpPr/>
          <p:nvPr/>
        </p:nvGrpSpPr>
        <p:grpSpPr>
          <a:xfrm>
            <a:off x="572554" y="95145"/>
            <a:ext cx="11390685" cy="6816940"/>
            <a:chOff x="429415" y="71358"/>
            <a:chExt cx="8543014" cy="5112705"/>
          </a:xfrm>
        </p:grpSpPr>
        <p:pic>
          <p:nvPicPr>
            <p:cNvPr id="856" name="Google Shape;856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59481" y="439090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7" name="Google Shape;857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9415" y="71358"/>
              <a:ext cx="1010641" cy="6830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8" name="Google Shape;858;p33"/>
          <p:cNvGrpSpPr/>
          <p:nvPr/>
        </p:nvGrpSpPr>
        <p:grpSpPr>
          <a:xfrm>
            <a:off x="-467725" y="813625"/>
            <a:ext cx="12507408" cy="7105043"/>
            <a:chOff x="-350794" y="610219"/>
            <a:chExt cx="9380556" cy="5328782"/>
          </a:xfrm>
        </p:grpSpPr>
        <p:grpSp>
          <p:nvGrpSpPr>
            <p:cNvPr id="859" name="Google Shape;859;p33"/>
            <p:cNvGrpSpPr/>
            <p:nvPr/>
          </p:nvGrpSpPr>
          <p:grpSpPr>
            <a:xfrm rot="10800000">
              <a:off x="-350794" y="4478796"/>
              <a:ext cx="1460204" cy="1460204"/>
              <a:chOff x="4015500" y="-2732500"/>
              <a:chExt cx="4032600" cy="4032600"/>
            </a:xfrm>
          </p:grpSpPr>
          <p:sp>
            <p:nvSpPr>
              <p:cNvPr id="860" name="Google Shape;860;p33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 rot="5400000">
              <a:off x="7911971" y="1291732"/>
              <a:ext cx="1799304" cy="436277"/>
              <a:chOff x="2599725" y="2563425"/>
              <a:chExt cx="2414525" cy="585450"/>
            </a:xfrm>
          </p:grpSpPr>
          <p:sp>
            <p:nvSpPr>
              <p:cNvPr id="871" name="Google Shape;871;p33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03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5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905" name="Google Shape;905;p35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6" name="Google Shape;906;p35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7" name="Google Shape;907;p35"/>
          <p:cNvGrpSpPr/>
          <p:nvPr/>
        </p:nvGrpSpPr>
        <p:grpSpPr>
          <a:xfrm>
            <a:off x="-667916" y="1075446"/>
            <a:ext cx="12576104" cy="5911971"/>
            <a:chOff x="-500937" y="882785"/>
            <a:chExt cx="9432078" cy="4433978"/>
          </a:xfrm>
        </p:grpSpPr>
        <p:pic>
          <p:nvPicPr>
            <p:cNvPr id="908" name="Google Shape;908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18193" y="452360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" name="Google Shape;90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00937" y="882785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0" name="Google Shape;910;p35"/>
          <p:cNvGrpSpPr/>
          <p:nvPr/>
        </p:nvGrpSpPr>
        <p:grpSpPr>
          <a:xfrm>
            <a:off x="130362" y="-976935"/>
            <a:ext cx="12651764" cy="7697448"/>
            <a:chOff x="97771" y="-732701"/>
            <a:chExt cx="9488823" cy="5773086"/>
          </a:xfrm>
        </p:grpSpPr>
        <p:grpSp>
          <p:nvGrpSpPr>
            <p:cNvPr id="911" name="Google Shape;911;p35"/>
            <p:cNvGrpSpPr/>
            <p:nvPr/>
          </p:nvGrpSpPr>
          <p:grpSpPr>
            <a:xfrm>
              <a:off x="97771" y="4604107"/>
              <a:ext cx="1799304" cy="436277"/>
              <a:chOff x="2599725" y="2563425"/>
              <a:chExt cx="2414525" cy="585450"/>
            </a:xfrm>
          </p:grpSpPr>
          <p:sp>
            <p:nvSpPr>
              <p:cNvPr id="912" name="Google Shape;912;p35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35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5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35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6" name="Google Shape;916;p35"/>
            <p:cNvGrpSpPr/>
            <p:nvPr/>
          </p:nvGrpSpPr>
          <p:grpSpPr>
            <a:xfrm>
              <a:off x="8126390" y="-732701"/>
              <a:ext cx="1460204" cy="1460204"/>
              <a:chOff x="4015500" y="-2732500"/>
              <a:chExt cx="4032600" cy="4032600"/>
            </a:xfrm>
          </p:grpSpPr>
          <p:sp>
            <p:nvSpPr>
              <p:cNvPr id="917" name="Google Shape;917;p35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35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35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5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35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35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35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35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35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5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8954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36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929" name="Google Shape;929;p36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36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1" name="Google Shape;931;p36"/>
          <p:cNvGrpSpPr/>
          <p:nvPr/>
        </p:nvGrpSpPr>
        <p:grpSpPr>
          <a:xfrm flipH="1">
            <a:off x="67951" y="83467"/>
            <a:ext cx="12365155" cy="6922960"/>
            <a:chOff x="-177637" y="62600"/>
            <a:chExt cx="9273866" cy="5192220"/>
          </a:xfrm>
        </p:grpSpPr>
        <p:pic>
          <p:nvPicPr>
            <p:cNvPr id="932" name="Google Shape;932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71375" y="62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83281" y="182738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4" name="Google Shape;934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77637" y="4348348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5" name="Google Shape;935;p36"/>
          <p:cNvGrpSpPr/>
          <p:nvPr/>
        </p:nvGrpSpPr>
        <p:grpSpPr>
          <a:xfrm>
            <a:off x="-995212" y="1742793"/>
            <a:ext cx="12941651" cy="4346012"/>
            <a:chOff x="-746409" y="1307094"/>
            <a:chExt cx="9706238" cy="3259509"/>
          </a:xfrm>
        </p:grpSpPr>
        <p:grpSp>
          <p:nvGrpSpPr>
            <p:cNvPr id="936" name="Google Shape;936;p36"/>
            <p:cNvGrpSpPr/>
            <p:nvPr/>
          </p:nvGrpSpPr>
          <p:grpSpPr>
            <a:xfrm rot="-5400000" flipH="1">
              <a:off x="7842038" y="1988607"/>
              <a:ext cx="1799304" cy="436277"/>
              <a:chOff x="2599725" y="2563425"/>
              <a:chExt cx="2414525" cy="585450"/>
            </a:xfrm>
          </p:grpSpPr>
          <p:sp>
            <p:nvSpPr>
              <p:cNvPr id="937" name="Google Shape;937;p36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36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36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0" name="Google Shape;940;p36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1" name="Google Shape;941;p36"/>
            <p:cNvGrpSpPr/>
            <p:nvPr/>
          </p:nvGrpSpPr>
          <p:grpSpPr>
            <a:xfrm rot="-5400000" flipH="1">
              <a:off x="-746409" y="3106399"/>
              <a:ext cx="1460204" cy="1460204"/>
              <a:chOff x="4015500" y="-2732500"/>
              <a:chExt cx="4032600" cy="4032600"/>
            </a:xfrm>
          </p:grpSpPr>
          <p:sp>
            <p:nvSpPr>
              <p:cNvPr id="942" name="Google Shape;942;p36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36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36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" name="Google Shape;945;p36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6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36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36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36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36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" name="Google Shape;951;p36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2568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bg>
      <p:bgPr>
        <a:solidFill>
          <a:srgbClr val="03663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00333" y="1244261"/>
            <a:ext cx="7612000" cy="2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666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267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00333" y="4751787"/>
            <a:ext cx="76120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381300" y="-1048900"/>
            <a:ext cx="1940400" cy="7975277"/>
            <a:chOff x="-285975" y="-786675"/>
            <a:chExt cx="1455300" cy="5981458"/>
          </a:xfrm>
        </p:grpSpPr>
        <p:sp>
          <p:nvSpPr>
            <p:cNvPr id="13" name="Google Shape;13;p2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0901" y="367967"/>
            <a:ext cx="3241167" cy="5950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5400000">
            <a:off x="10323720" y="5777086"/>
            <a:ext cx="375929" cy="1458713"/>
            <a:chOff x="7256520" y="835200"/>
            <a:chExt cx="562320" cy="2181960"/>
          </a:xfrm>
        </p:grpSpPr>
        <p:sp>
          <p:nvSpPr>
            <p:cNvPr id="17" name="Google Shape;17;p2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2801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832917" y="1989400"/>
            <a:ext cx="6526000" cy="23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50951" y="1989400"/>
            <a:ext cx="1592000" cy="14756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832933" y="4780067"/>
            <a:ext cx="6526000" cy="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 rot="10800000">
            <a:off x="10575633" y="-88419"/>
            <a:ext cx="1940400" cy="7975277"/>
            <a:chOff x="-285975" y="-786675"/>
            <a:chExt cx="1455300" cy="5981458"/>
          </a:xfrm>
        </p:grpSpPr>
        <p:sp>
          <p:nvSpPr>
            <p:cNvPr id="26" name="Google Shape;26;p3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61650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960000" y="1704033"/>
            <a:ext cx="6115600" cy="2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9849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5580499" y="4978467"/>
            <a:ext cx="3656800" cy="9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950967" y="4978467"/>
            <a:ext cx="3656800" cy="9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5580500" y="4506867"/>
            <a:ext cx="36568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950967" y="4506867"/>
            <a:ext cx="36568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10575633" y="-1043351"/>
            <a:ext cx="1940400" cy="7975277"/>
            <a:chOff x="-285975" y="-786675"/>
            <a:chExt cx="1455300" cy="5981458"/>
          </a:xfrm>
        </p:grpSpPr>
        <p:sp>
          <p:nvSpPr>
            <p:cNvPr id="40" name="Google Shape;40;p5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1" name="Google Shape;41;p5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1515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8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168" name="Google Shape;168;p8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950967" y="1949233"/>
            <a:ext cx="5913600" cy="29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71" name="Google Shape;171;p8"/>
          <p:cNvSpPr>
            <a:spLocks noGrp="1"/>
          </p:cNvSpPr>
          <p:nvPr>
            <p:ph type="pic" idx="2"/>
          </p:nvPr>
        </p:nvSpPr>
        <p:spPr>
          <a:xfrm>
            <a:off x="7007433" y="1347200"/>
            <a:ext cx="4233600" cy="416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2" name="Google Shape;172;p8"/>
          <p:cNvGrpSpPr/>
          <p:nvPr/>
        </p:nvGrpSpPr>
        <p:grpSpPr>
          <a:xfrm>
            <a:off x="-368466" y="2280885"/>
            <a:ext cx="8754499" cy="4772183"/>
            <a:chOff x="-276349" y="1710663"/>
            <a:chExt cx="6565874" cy="3579137"/>
          </a:xfrm>
        </p:grpSpPr>
        <p:pic>
          <p:nvPicPr>
            <p:cNvPr id="173" name="Google Shape;173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03450" y="4566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76349" y="1710663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8"/>
          <p:cNvGrpSpPr/>
          <p:nvPr/>
        </p:nvGrpSpPr>
        <p:grpSpPr>
          <a:xfrm>
            <a:off x="-986843" y="-480208"/>
            <a:ext cx="12987592" cy="7669179"/>
            <a:chOff x="-740132" y="-360156"/>
            <a:chExt cx="9740694" cy="5751884"/>
          </a:xfrm>
        </p:grpSpPr>
        <p:grpSp>
          <p:nvGrpSpPr>
            <p:cNvPr id="176" name="Google Shape;176;p8"/>
            <p:cNvGrpSpPr/>
            <p:nvPr/>
          </p:nvGrpSpPr>
          <p:grpSpPr>
            <a:xfrm rot="5400000">
              <a:off x="7882771" y="321357"/>
              <a:ext cx="1799304" cy="436277"/>
              <a:chOff x="2599725" y="2563425"/>
              <a:chExt cx="2414525" cy="585450"/>
            </a:xfrm>
          </p:grpSpPr>
          <p:sp>
            <p:nvSpPr>
              <p:cNvPr id="177" name="Google Shape;177;p8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1" name="Google Shape;181;p8"/>
            <p:cNvGrpSpPr/>
            <p:nvPr/>
          </p:nvGrpSpPr>
          <p:grpSpPr>
            <a:xfrm rot="-5400000">
              <a:off x="-740132" y="3931524"/>
              <a:ext cx="1460204" cy="1460204"/>
              <a:chOff x="4015500" y="-2732500"/>
              <a:chExt cx="4032600" cy="4032600"/>
            </a:xfrm>
          </p:grpSpPr>
          <p:sp>
            <p:nvSpPr>
              <p:cNvPr id="182" name="Google Shape;182;p8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7809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 rot="10800000">
            <a:off x="10575633" y="-88419"/>
            <a:ext cx="1940400" cy="7975277"/>
            <a:chOff x="-285975" y="-786675"/>
            <a:chExt cx="1455300" cy="5981458"/>
          </a:xfrm>
        </p:grpSpPr>
        <p:sp>
          <p:nvSpPr>
            <p:cNvPr id="46" name="Google Shape;46;p6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47" name="Google Shape;47;p6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" name="Google Shape;48;p6"/>
          <p:cNvGrpSpPr/>
          <p:nvPr/>
        </p:nvGrpSpPr>
        <p:grpSpPr>
          <a:xfrm rot="-5400000">
            <a:off x="328919" y="-363953"/>
            <a:ext cx="375929" cy="1458713"/>
            <a:chOff x="7256520" y="835200"/>
            <a:chExt cx="562320" cy="2181960"/>
          </a:xfrm>
        </p:grpSpPr>
        <p:sp>
          <p:nvSpPr>
            <p:cNvPr id="49" name="Google Shape;49;p6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585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960000" y="1318100"/>
            <a:ext cx="5152000" cy="30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960000" y="4379500"/>
            <a:ext cx="5152000" cy="12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2"/>
          </p:nvPr>
        </p:nvSpPr>
        <p:spPr>
          <a:xfrm>
            <a:off x="6509205" y="924221"/>
            <a:ext cx="5023200" cy="5199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7" name="Google Shape;57;p7"/>
          <p:cNvGrpSpPr/>
          <p:nvPr/>
        </p:nvGrpSpPr>
        <p:grpSpPr>
          <a:xfrm>
            <a:off x="10575633" y="-1043351"/>
            <a:ext cx="1940400" cy="7975277"/>
            <a:chOff x="-285975" y="-786675"/>
            <a:chExt cx="1455300" cy="5981458"/>
          </a:xfrm>
        </p:grpSpPr>
        <p:sp>
          <p:nvSpPr>
            <p:cNvPr id="58" name="Google Shape;58;p7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9" name="Google Shape;59;p7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" name="Google Shape;60;p7"/>
          <p:cNvGrpSpPr/>
          <p:nvPr/>
        </p:nvGrpSpPr>
        <p:grpSpPr>
          <a:xfrm rot="10800000">
            <a:off x="-381300" y="-76109"/>
            <a:ext cx="1940400" cy="7975277"/>
            <a:chOff x="-285975" y="-786675"/>
            <a:chExt cx="1455300" cy="5981458"/>
          </a:xfrm>
        </p:grpSpPr>
        <p:sp>
          <p:nvSpPr>
            <p:cNvPr id="61" name="Google Shape;61;p7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62" name="Google Shape;62;p7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3" name="Google Shape;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56332">
            <a:off x="4776716" y="-528525"/>
            <a:ext cx="1261600" cy="1265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000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2520000" y="2046733"/>
            <a:ext cx="7152000" cy="2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99999">
            <a:off x="-1524468" y="1762701"/>
            <a:ext cx="3241167" cy="595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8"/>
          <p:cNvGrpSpPr/>
          <p:nvPr/>
        </p:nvGrpSpPr>
        <p:grpSpPr>
          <a:xfrm>
            <a:off x="10575633" y="-1043351"/>
            <a:ext cx="1940400" cy="7975277"/>
            <a:chOff x="-285975" y="-786675"/>
            <a:chExt cx="1455300" cy="5981458"/>
          </a:xfrm>
        </p:grpSpPr>
        <p:sp>
          <p:nvSpPr>
            <p:cNvPr id="69" name="Google Shape;69;p8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0" name="Google Shape;70;p8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1060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50967" y="719332"/>
            <a:ext cx="5781600" cy="1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950967" y="2637333"/>
            <a:ext cx="7436000" cy="3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21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30694">
            <a:off x="8655049" y="6212710"/>
            <a:ext cx="1261600" cy="12651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9"/>
          <p:cNvGrpSpPr/>
          <p:nvPr/>
        </p:nvGrpSpPr>
        <p:grpSpPr>
          <a:xfrm>
            <a:off x="10575633" y="-1043351"/>
            <a:ext cx="1940400" cy="7975277"/>
            <a:chOff x="-285975" y="-786675"/>
            <a:chExt cx="1455300" cy="5981458"/>
          </a:xfrm>
        </p:grpSpPr>
        <p:sp>
          <p:nvSpPr>
            <p:cNvPr id="77" name="Google Shape;77;p9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78" name="Google Shape;78;p9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434354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-100" y="-20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960000" y="5300367"/>
            <a:ext cx="10272000" cy="844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368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1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2189400" y="2403900"/>
            <a:ext cx="7813200" cy="15244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2189400" y="3989067"/>
            <a:ext cx="7813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86" name="Google Shape;86;p11"/>
          <p:cNvGrpSpPr/>
          <p:nvPr/>
        </p:nvGrpSpPr>
        <p:grpSpPr>
          <a:xfrm>
            <a:off x="-381300" y="-1075921"/>
            <a:ext cx="1940400" cy="7975277"/>
            <a:chOff x="-285975" y="-786675"/>
            <a:chExt cx="1455300" cy="5981458"/>
          </a:xfrm>
        </p:grpSpPr>
        <p:sp>
          <p:nvSpPr>
            <p:cNvPr id="87" name="Google Shape;87;p11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88" name="Google Shape;88;p11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" name="Google Shape;89;p11"/>
          <p:cNvGrpSpPr/>
          <p:nvPr/>
        </p:nvGrpSpPr>
        <p:grpSpPr>
          <a:xfrm rot="10800000">
            <a:off x="10575633" y="-88419"/>
            <a:ext cx="1940400" cy="7975277"/>
            <a:chOff x="-285975" y="-786675"/>
            <a:chExt cx="1455300" cy="5981458"/>
          </a:xfrm>
        </p:grpSpPr>
        <p:sp>
          <p:nvSpPr>
            <p:cNvPr id="90" name="Google Shape;90;p11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91" name="Google Shape;91;p11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" name="Google Shape;92;p11"/>
          <p:cNvGrpSpPr/>
          <p:nvPr/>
        </p:nvGrpSpPr>
        <p:grpSpPr>
          <a:xfrm rot="-5400000">
            <a:off x="9929253" y="-333627"/>
            <a:ext cx="375929" cy="1458713"/>
            <a:chOff x="7256520" y="835200"/>
            <a:chExt cx="562320" cy="2181960"/>
          </a:xfrm>
        </p:grpSpPr>
        <p:sp>
          <p:nvSpPr>
            <p:cNvPr id="93" name="Google Shape;93;p11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856332">
            <a:off x="1951416" y="6218342"/>
            <a:ext cx="1261600" cy="1265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9011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7632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3174467" y="5048133"/>
            <a:ext cx="7863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3174467" y="1344567"/>
            <a:ext cx="7863200" cy="32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 rot="10800000">
            <a:off x="-381300" y="-76109"/>
            <a:ext cx="1940400" cy="7975277"/>
            <a:chOff x="-285975" y="-786675"/>
            <a:chExt cx="1455300" cy="5981458"/>
          </a:xfrm>
        </p:grpSpPr>
        <p:sp>
          <p:nvSpPr>
            <p:cNvPr id="126" name="Google Shape;126;p14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27" name="Google Shape;127;p14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" name="Google Shape;128;p14"/>
          <p:cNvGrpSpPr/>
          <p:nvPr/>
        </p:nvGrpSpPr>
        <p:grpSpPr>
          <a:xfrm rot="-5400000">
            <a:off x="1703920" y="-213214"/>
            <a:ext cx="375929" cy="1458713"/>
            <a:chOff x="7256520" y="835200"/>
            <a:chExt cx="562320" cy="2181960"/>
          </a:xfrm>
        </p:grpSpPr>
        <p:sp>
          <p:nvSpPr>
            <p:cNvPr id="129" name="Google Shape;129;p14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4"/>
          <p:cNvGrpSpPr/>
          <p:nvPr/>
        </p:nvGrpSpPr>
        <p:grpSpPr>
          <a:xfrm>
            <a:off x="10575633" y="-1043351"/>
            <a:ext cx="1940400" cy="7975277"/>
            <a:chOff x="-285975" y="-786675"/>
            <a:chExt cx="1455300" cy="5981458"/>
          </a:xfrm>
        </p:grpSpPr>
        <p:sp>
          <p:nvSpPr>
            <p:cNvPr id="133" name="Google Shape;133;p14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34" name="Google Shape;134;p14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650322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>
            <a:off x="5321645" y="3531633"/>
            <a:ext cx="3736400" cy="1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2"/>
          </p:nvPr>
        </p:nvSpPr>
        <p:spPr>
          <a:xfrm>
            <a:off x="950979" y="3531633"/>
            <a:ext cx="3736400" cy="16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3"/>
          </p:nvPr>
        </p:nvSpPr>
        <p:spPr>
          <a:xfrm>
            <a:off x="5321640" y="2925067"/>
            <a:ext cx="3736400" cy="7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4"/>
          </p:nvPr>
        </p:nvSpPr>
        <p:spPr>
          <a:xfrm>
            <a:off x="950967" y="2925067"/>
            <a:ext cx="3736400" cy="7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11535086" y="5159620"/>
            <a:ext cx="375929" cy="1458713"/>
            <a:chOff x="7256520" y="835200"/>
            <a:chExt cx="562320" cy="2181960"/>
          </a:xfrm>
        </p:grpSpPr>
        <p:sp>
          <p:nvSpPr>
            <p:cNvPr id="143" name="Google Shape;143;p15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15"/>
          <p:cNvGrpSpPr/>
          <p:nvPr/>
        </p:nvGrpSpPr>
        <p:grpSpPr>
          <a:xfrm rot="10800000">
            <a:off x="-381300" y="-76109"/>
            <a:ext cx="1940400" cy="7975277"/>
            <a:chOff x="-285975" y="-786675"/>
            <a:chExt cx="1455300" cy="5981458"/>
          </a:xfrm>
        </p:grpSpPr>
        <p:sp>
          <p:nvSpPr>
            <p:cNvPr id="147" name="Google Shape;147;p15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8" name="Google Shape;148;p15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135802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>
            <a:spLocks noGrp="1"/>
          </p:cNvSpPr>
          <p:nvPr>
            <p:ph type="subTitle" idx="1"/>
          </p:nvPr>
        </p:nvSpPr>
        <p:spPr>
          <a:xfrm>
            <a:off x="6263893" y="2528300"/>
            <a:ext cx="4546800" cy="2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2"/>
          </p:nvPr>
        </p:nvSpPr>
        <p:spPr>
          <a:xfrm>
            <a:off x="960000" y="2528300"/>
            <a:ext cx="4546800" cy="2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-381300" y="-1075921"/>
            <a:ext cx="1940400" cy="7975277"/>
            <a:chOff x="-285975" y="-786675"/>
            <a:chExt cx="1455300" cy="5981458"/>
          </a:xfrm>
        </p:grpSpPr>
        <p:sp>
          <p:nvSpPr>
            <p:cNvPr id="155" name="Google Shape;155;p16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6" name="Google Shape;156;p16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" name="Google Shape;157;p16"/>
          <p:cNvGrpSpPr/>
          <p:nvPr/>
        </p:nvGrpSpPr>
        <p:grpSpPr>
          <a:xfrm>
            <a:off x="11472120" y="183686"/>
            <a:ext cx="375929" cy="1458713"/>
            <a:chOff x="7256520" y="835200"/>
            <a:chExt cx="562320" cy="2181960"/>
          </a:xfrm>
        </p:grpSpPr>
        <p:sp>
          <p:nvSpPr>
            <p:cNvPr id="158" name="Google Shape;158;p16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333" y="5966209"/>
            <a:ext cx="1261600" cy="1265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85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960000" y="5299467"/>
            <a:ext cx="10272000" cy="816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9889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1"/>
          </p:nvPr>
        </p:nvSpPr>
        <p:spPr>
          <a:xfrm>
            <a:off x="960000" y="3432733"/>
            <a:ext cx="29956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2"/>
          </p:nvPr>
        </p:nvSpPr>
        <p:spPr>
          <a:xfrm>
            <a:off x="4467289" y="3432733"/>
            <a:ext cx="29956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3"/>
          </p:nvPr>
        </p:nvSpPr>
        <p:spPr>
          <a:xfrm>
            <a:off x="7974587" y="3432733"/>
            <a:ext cx="29956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4"/>
          </p:nvPr>
        </p:nvSpPr>
        <p:spPr>
          <a:xfrm>
            <a:off x="960000" y="2959933"/>
            <a:ext cx="2995600" cy="5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5"/>
          </p:nvPr>
        </p:nvSpPr>
        <p:spPr>
          <a:xfrm>
            <a:off x="4467291" y="2959933"/>
            <a:ext cx="2995600" cy="5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6"/>
          </p:nvPr>
        </p:nvSpPr>
        <p:spPr>
          <a:xfrm>
            <a:off x="7974589" y="2959933"/>
            <a:ext cx="2995600" cy="5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1" name="Google Shape;171;p17"/>
          <p:cNvGrpSpPr/>
          <p:nvPr/>
        </p:nvGrpSpPr>
        <p:grpSpPr>
          <a:xfrm rot="10800000">
            <a:off x="-381300" y="-76109"/>
            <a:ext cx="1940400" cy="7975277"/>
            <a:chOff x="-285975" y="-786675"/>
            <a:chExt cx="1455300" cy="5981458"/>
          </a:xfrm>
        </p:grpSpPr>
        <p:sp>
          <p:nvSpPr>
            <p:cNvPr id="172" name="Google Shape;172;p17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73" name="Google Shape;173;p17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4" name="Google Shape;174;p17"/>
          <p:cNvGrpSpPr/>
          <p:nvPr/>
        </p:nvGrpSpPr>
        <p:grpSpPr>
          <a:xfrm>
            <a:off x="11538253" y="-213231"/>
            <a:ext cx="375929" cy="1458713"/>
            <a:chOff x="7256520" y="835200"/>
            <a:chExt cx="562320" cy="2181960"/>
          </a:xfrm>
        </p:grpSpPr>
        <p:sp>
          <p:nvSpPr>
            <p:cNvPr id="175" name="Google Shape;175;p17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1688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8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1"/>
          </p:nvPr>
        </p:nvSpPr>
        <p:spPr>
          <a:xfrm>
            <a:off x="960004" y="25673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2"/>
          </p:nvPr>
        </p:nvSpPr>
        <p:spPr>
          <a:xfrm>
            <a:off x="5267343" y="25673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3"/>
          </p:nvPr>
        </p:nvSpPr>
        <p:spPr>
          <a:xfrm>
            <a:off x="960004" y="45801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4"/>
          </p:nvPr>
        </p:nvSpPr>
        <p:spPr>
          <a:xfrm>
            <a:off x="5267343" y="45801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5"/>
          </p:nvPr>
        </p:nvSpPr>
        <p:spPr>
          <a:xfrm>
            <a:off x="960000" y="2095700"/>
            <a:ext cx="26376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6"/>
          </p:nvPr>
        </p:nvSpPr>
        <p:spPr>
          <a:xfrm>
            <a:off x="5267335" y="2095700"/>
            <a:ext cx="26376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7"/>
          </p:nvPr>
        </p:nvSpPr>
        <p:spPr>
          <a:xfrm>
            <a:off x="960000" y="4108500"/>
            <a:ext cx="26376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8"/>
          </p:nvPr>
        </p:nvSpPr>
        <p:spPr>
          <a:xfrm>
            <a:off x="5267335" y="4108500"/>
            <a:ext cx="26376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10575633" y="-1043351"/>
            <a:ext cx="1940400" cy="7975277"/>
            <a:chOff x="-285975" y="-786675"/>
            <a:chExt cx="1455300" cy="5981458"/>
          </a:xfrm>
        </p:grpSpPr>
        <p:sp>
          <p:nvSpPr>
            <p:cNvPr id="190" name="Google Shape;190;p18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91" name="Google Shape;191;p18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2" name="Google Shape;192;p18"/>
          <p:cNvGrpSpPr/>
          <p:nvPr/>
        </p:nvGrpSpPr>
        <p:grpSpPr>
          <a:xfrm rot="-5400000">
            <a:off x="10207953" y="5703920"/>
            <a:ext cx="375929" cy="1458713"/>
            <a:chOff x="7256520" y="835200"/>
            <a:chExt cx="562320" cy="2181960"/>
          </a:xfrm>
        </p:grpSpPr>
        <p:sp>
          <p:nvSpPr>
            <p:cNvPr id="193" name="Google Shape;193;p18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1918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950967" y="2655315"/>
            <a:ext cx="28000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2"/>
          </p:nvPr>
        </p:nvSpPr>
        <p:spPr>
          <a:xfrm>
            <a:off x="4444567" y="2655315"/>
            <a:ext cx="28000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3"/>
          </p:nvPr>
        </p:nvSpPr>
        <p:spPr>
          <a:xfrm>
            <a:off x="950967" y="4498067"/>
            <a:ext cx="28000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4"/>
          </p:nvPr>
        </p:nvSpPr>
        <p:spPr>
          <a:xfrm>
            <a:off x="4444567" y="4498067"/>
            <a:ext cx="28000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5"/>
          </p:nvPr>
        </p:nvSpPr>
        <p:spPr>
          <a:xfrm>
            <a:off x="7938176" y="2655315"/>
            <a:ext cx="28000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6"/>
          </p:nvPr>
        </p:nvSpPr>
        <p:spPr>
          <a:xfrm>
            <a:off x="7938176" y="4498067"/>
            <a:ext cx="28000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7"/>
          </p:nvPr>
        </p:nvSpPr>
        <p:spPr>
          <a:xfrm>
            <a:off x="950967" y="2187000"/>
            <a:ext cx="28000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8"/>
          </p:nvPr>
        </p:nvSpPr>
        <p:spPr>
          <a:xfrm>
            <a:off x="4444567" y="2187000"/>
            <a:ext cx="28000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9"/>
          </p:nvPr>
        </p:nvSpPr>
        <p:spPr>
          <a:xfrm>
            <a:off x="950967" y="4032067"/>
            <a:ext cx="28000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3"/>
          </p:nvPr>
        </p:nvSpPr>
        <p:spPr>
          <a:xfrm>
            <a:off x="4444567" y="4032067"/>
            <a:ext cx="28000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14"/>
          </p:nvPr>
        </p:nvSpPr>
        <p:spPr>
          <a:xfrm>
            <a:off x="7938175" y="2187000"/>
            <a:ext cx="2800000" cy="5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15"/>
          </p:nvPr>
        </p:nvSpPr>
        <p:spPr>
          <a:xfrm>
            <a:off x="7938175" y="4032067"/>
            <a:ext cx="2800000" cy="5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933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11" name="Google Shape;211;p19"/>
          <p:cNvGrpSpPr/>
          <p:nvPr/>
        </p:nvGrpSpPr>
        <p:grpSpPr>
          <a:xfrm>
            <a:off x="10575633" y="-1043351"/>
            <a:ext cx="1940400" cy="7975277"/>
            <a:chOff x="-285975" y="-786675"/>
            <a:chExt cx="1455300" cy="5981458"/>
          </a:xfrm>
        </p:grpSpPr>
        <p:sp>
          <p:nvSpPr>
            <p:cNvPr id="212" name="Google Shape;212;p19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13" name="Google Shape;213;p19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4" name="Google Shape;214;p19"/>
          <p:cNvGrpSpPr/>
          <p:nvPr/>
        </p:nvGrpSpPr>
        <p:grpSpPr>
          <a:xfrm rot="-5400000">
            <a:off x="824520" y="5693653"/>
            <a:ext cx="375929" cy="1458713"/>
            <a:chOff x="7256520" y="835200"/>
            <a:chExt cx="562320" cy="2181960"/>
          </a:xfrm>
        </p:grpSpPr>
        <p:sp>
          <p:nvSpPr>
            <p:cNvPr id="215" name="Google Shape;215;p19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0094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0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1163200" y="2163000"/>
            <a:ext cx="4074800" cy="9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1"/>
          </p:nvPr>
        </p:nvSpPr>
        <p:spPr>
          <a:xfrm>
            <a:off x="1163200" y="3147500"/>
            <a:ext cx="4074800" cy="16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20"/>
          <p:cNvGrpSpPr/>
          <p:nvPr/>
        </p:nvGrpSpPr>
        <p:grpSpPr>
          <a:xfrm rot="10800000">
            <a:off x="-381300" y="-76109"/>
            <a:ext cx="1940400" cy="7975277"/>
            <a:chOff x="-285975" y="-786675"/>
            <a:chExt cx="1455300" cy="5981458"/>
          </a:xfrm>
        </p:grpSpPr>
        <p:sp>
          <p:nvSpPr>
            <p:cNvPr id="223" name="Google Shape;223;p20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24" name="Google Shape;224;p20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109658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2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2"/>
          <p:cNvGrpSpPr/>
          <p:nvPr/>
        </p:nvGrpSpPr>
        <p:grpSpPr>
          <a:xfrm>
            <a:off x="-381300" y="-1075921"/>
            <a:ext cx="1940400" cy="7975277"/>
            <a:chOff x="-285975" y="-786675"/>
            <a:chExt cx="1455300" cy="5981458"/>
          </a:xfrm>
        </p:grpSpPr>
        <p:sp>
          <p:nvSpPr>
            <p:cNvPr id="238" name="Google Shape;238;p22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9" name="Google Shape;239;p22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41" name="Google Shape;2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33" y="6207942"/>
            <a:ext cx="1261600" cy="12651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2"/>
          <p:cNvGrpSpPr/>
          <p:nvPr/>
        </p:nvGrpSpPr>
        <p:grpSpPr>
          <a:xfrm>
            <a:off x="-381300" y="-1075921"/>
            <a:ext cx="1940400" cy="7975277"/>
            <a:chOff x="-285975" y="-786675"/>
            <a:chExt cx="1455300" cy="5981458"/>
          </a:xfrm>
        </p:grpSpPr>
        <p:sp>
          <p:nvSpPr>
            <p:cNvPr id="243" name="Google Shape;243;p22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44" name="Google Shape;244;p22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59343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8800" y="2015409"/>
            <a:ext cx="1261600" cy="12651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4"/>
          <p:cNvGrpSpPr/>
          <p:nvPr/>
        </p:nvGrpSpPr>
        <p:grpSpPr>
          <a:xfrm>
            <a:off x="-381300" y="-1075921"/>
            <a:ext cx="1940400" cy="7975277"/>
            <a:chOff x="-285975" y="-786675"/>
            <a:chExt cx="1455300" cy="5981458"/>
          </a:xfrm>
        </p:grpSpPr>
        <p:sp>
          <p:nvSpPr>
            <p:cNvPr id="260" name="Google Shape;260;p24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61" name="Google Shape;261;p24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556088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25"/>
          <p:cNvGrpSpPr/>
          <p:nvPr/>
        </p:nvGrpSpPr>
        <p:grpSpPr>
          <a:xfrm>
            <a:off x="10575633" y="-1043351"/>
            <a:ext cx="1940400" cy="7975277"/>
            <a:chOff x="-285975" y="-786675"/>
            <a:chExt cx="1455300" cy="5981458"/>
          </a:xfrm>
        </p:grpSpPr>
        <p:sp>
          <p:nvSpPr>
            <p:cNvPr id="265" name="Google Shape;265;p25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66" name="Google Shape;266;p25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" name="Google Shape;267;p25"/>
          <p:cNvGrpSpPr/>
          <p:nvPr/>
        </p:nvGrpSpPr>
        <p:grpSpPr>
          <a:xfrm rot="-5400000">
            <a:off x="763003" y="5804614"/>
            <a:ext cx="375929" cy="1458713"/>
            <a:chOff x="7256520" y="835200"/>
            <a:chExt cx="562320" cy="2181960"/>
          </a:xfrm>
        </p:grpSpPr>
        <p:sp>
          <p:nvSpPr>
            <p:cNvPr id="268" name="Google Shape;268;p25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927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330135" y="2757833"/>
            <a:ext cx="307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"/>
          </p:nvPr>
        </p:nvSpPr>
        <p:spPr>
          <a:xfrm>
            <a:off x="2330135" y="5170707"/>
            <a:ext cx="307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3"/>
          </p:nvPr>
        </p:nvSpPr>
        <p:spPr>
          <a:xfrm>
            <a:off x="7604667" y="5170667"/>
            <a:ext cx="307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4"/>
          </p:nvPr>
        </p:nvSpPr>
        <p:spPr>
          <a:xfrm>
            <a:off x="7604667" y="2757833"/>
            <a:ext cx="307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1771833"/>
            <a:ext cx="1118000" cy="10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6235533" y="4184699"/>
            <a:ext cx="1118000" cy="10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0" y="4184699"/>
            <a:ext cx="1118000" cy="10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8" hasCustomPrompt="1"/>
          </p:nvPr>
        </p:nvSpPr>
        <p:spPr>
          <a:xfrm>
            <a:off x="6235533" y="1771833"/>
            <a:ext cx="1118000" cy="10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9"/>
          </p:nvPr>
        </p:nvSpPr>
        <p:spPr>
          <a:xfrm>
            <a:off x="2330135" y="1873433"/>
            <a:ext cx="3079600" cy="10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3"/>
          </p:nvPr>
        </p:nvSpPr>
        <p:spPr>
          <a:xfrm>
            <a:off x="2330135" y="4286307"/>
            <a:ext cx="3079600" cy="10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7604668" y="4286307"/>
            <a:ext cx="3079600" cy="10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5"/>
          </p:nvPr>
        </p:nvSpPr>
        <p:spPr>
          <a:xfrm>
            <a:off x="7604668" y="1873433"/>
            <a:ext cx="3079600" cy="10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3" name="Google Shape;113;p13"/>
          <p:cNvGrpSpPr/>
          <p:nvPr/>
        </p:nvGrpSpPr>
        <p:grpSpPr>
          <a:xfrm rot="10800000">
            <a:off x="-381300" y="-76109"/>
            <a:ext cx="1940400" cy="7975277"/>
            <a:chOff x="-285975" y="-786675"/>
            <a:chExt cx="1455300" cy="5981458"/>
          </a:xfrm>
        </p:grpSpPr>
        <p:sp>
          <p:nvSpPr>
            <p:cNvPr id="114" name="Google Shape;114;p13"/>
            <p:cNvSpPr/>
            <p:nvPr/>
          </p:nvSpPr>
          <p:spPr>
            <a:xfrm>
              <a:off x="-285975" y="-786675"/>
              <a:ext cx="1455300" cy="1455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15" name="Google Shape;115;p13"/>
            <p:cNvCxnSpPr/>
            <p:nvPr/>
          </p:nvCxnSpPr>
          <p:spPr>
            <a:xfrm>
              <a:off x="441675" y="-20117"/>
              <a:ext cx="0" cy="521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 rot="-5400000">
            <a:off x="11418086" y="-414281"/>
            <a:ext cx="375929" cy="1458713"/>
            <a:chOff x="7256520" y="835200"/>
            <a:chExt cx="562320" cy="2181960"/>
          </a:xfrm>
        </p:grpSpPr>
        <p:sp>
          <p:nvSpPr>
            <p:cNvPr id="117" name="Google Shape;117;p13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4367" y="3905575"/>
            <a:ext cx="1261600" cy="1265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4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1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224" name="Google Shape;224;p11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11"/>
          <p:cNvSpPr txBox="1">
            <a:spLocks noGrp="1"/>
          </p:cNvSpPr>
          <p:nvPr>
            <p:ph type="title" hasCustomPrompt="1"/>
          </p:nvPr>
        </p:nvSpPr>
        <p:spPr>
          <a:xfrm>
            <a:off x="2251100" y="790100"/>
            <a:ext cx="7690000" cy="13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7" name="Google Shape;227;p11"/>
          <p:cNvSpPr txBox="1">
            <a:spLocks noGrp="1"/>
          </p:cNvSpPr>
          <p:nvPr>
            <p:ph type="subTitle" idx="1"/>
          </p:nvPr>
        </p:nvSpPr>
        <p:spPr>
          <a:xfrm>
            <a:off x="2251100" y="2161200"/>
            <a:ext cx="7690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28" name="Google Shape;228;p11"/>
          <p:cNvSpPr>
            <a:spLocks noGrp="1"/>
          </p:cNvSpPr>
          <p:nvPr>
            <p:ph type="pic" idx="2"/>
          </p:nvPr>
        </p:nvSpPr>
        <p:spPr>
          <a:xfrm>
            <a:off x="2250900" y="3003484"/>
            <a:ext cx="7690000" cy="3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29" name="Google Shape;229;p11"/>
          <p:cNvGrpSpPr/>
          <p:nvPr/>
        </p:nvGrpSpPr>
        <p:grpSpPr>
          <a:xfrm>
            <a:off x="-192949" y="77034"/>
            <a:ext cx="12298455" cy="6834260"/>
            <a:chOff x="-144712" y="57775"/>
            <a:chExt cx="9223841" cy="5125695"/>
          </a:xfrm>
        </p:grpSpPr>
        <p:pic>
          <p:nvPicPr>
            <p:cNvPr id="230" name="Google Shape;230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71375" y="57775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66181" y="188238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44712" y="4276998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p11"/>
          <p:cNvGrpSpPr/>
          <p:nvPr/>
        </p:nvGrpSpPr>
        <p:grpSpPr>
          <a:xfrm>
            <a:off x="281680" y="1742793"/>
            <a:ext cx="12941651" cy="4346012"/>
            <a:chOff x="211260" y="1307094"/>
            <a:chExt cx="9706238" cy="3259509"/>
          </a:xfrm>
        </p:grpSpPr>
        <p:grpSp>
          <p:nvGrpSpPr>
            <p:cNvPr id="234" name="Google Shape;234;p11"/>
            <p:cNvGrpSpPr/>
            <p:nvPr/>
          </p:nvGrpSpPr>
          <p:grpSpPr>
            <a:xfrm rot="5400000">
              <a:off x="-470254" y="1988607"/>
              <a:ext cx="1799304" cy="436277"/>
              <a:chOff x="2599725" y="2563425"/>
              <a:chExt cx="2414525" cy="585450"/>
            </a:xfrm>
          </p:grpSpPr>
          <p:sp>
            <p:nvSpPr>
              <p:cNvPr id="235" name="Google Shape;235;p11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 rot="5400000">
              <a:off x="8457293" y="3106399"/>
              <a:ext cx="1460204" cy="1460204"/>
              <a:chOff x="4015500" y="-2732500"/>
              <a:chExt cx="4032600" cy="4032600"/>
            </a:xfrm>
          </p:grpSpPr>
          <p:sp>
            <p:nvSpPr>
              <p:cNvPr id="240" name="Google Shape;240;p11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39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04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4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297" name="Google Shape;297;p14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14"/>
          <p:cNvSpPr txBox="1">
            <a:spLocks noGrp="1"/>
          </p:cNvSpPr>
          <p:nvPr>
            <p:ph type="title"/>
          </p:nvPr>
        </p:nvSpPr>
        <p:spPr>
          <a:xfrm>
            <a:off x="5892692" y="4034065"/>
            <a:ext cx="5348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0" name="Google Shape;300;p14"/>
          <p:cNvSpPr txBox="1">
            <a:spLocks noGrp="1"/>
          </p:cNvSpPr>
          <p:nvPr>
            <p:ph type="subTitle" idx="1"/>
          </p:nvPr>
        </p:nvSpPr>
        <p:spPr>
          <a:xfrm>
            <a:off x="5892600" y="2114733"/>
            <a:ext cx="5348000" cy="19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1" name="Google Shape;301;p14"/>
          <p:cNvSpPr>
            <a:spLocks noGrp="1"/>
          </p:cNvSpPr>
          <p:nvPr>
            <p:ph type="pic" idx="2"/>
          </p:nvPr>
        </p:nvSpPr>
        <p:spPr>
          <a:xfrm>
            <a:off x="950967" y="1217633"/>
            <a:ext cx="4841600" cy="44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02" name="Google Shape;302;p14"/>
          <p:cNvGrpSpPr/>
          <p:nvPr/>
        </p:nvGrpSpPr>
        <p:grpSpPr>
          <a:xfrm>
            <a:off x="-689883" y="1096547"/>
            <a:ext cx="12576104" cy="5911971"/>
            <a:chOff x="-517412" y="822410"/>
            <a:chExt cx="9432078" cy="4433978"/>
          </a:xfrm>
        </p:grpSpPr>
        <p:pic>
          <p:nvPicPr>
            <p:cNvPr id="303" name="Google Shape;30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01718" y="4463225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17412" y="822410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14"/>
          <p:cNvGrpSpPr/>
          <p:nvPr/>
        </p:nvGrpSpPr>
        <p:grpSpPr>
          <a:xfrm>
            <a:off x="130362" y="-976935"/>
            <a:ext cx="12651764" cy="7697448"/>
            <a:chOff x="97771" y="-732701"/>
            <a:chExt cx="9488823" cy="5773086"/>
          </a:xfrm>
        </p:grpSpPr>
        <p:grpSp>
          <p:nvGrpSpPr>
            <p:cNvPr id="306" name="Google Shape;306;p14"/>
            <p:cNvGrpSpPr/>
            <p:nvPr/>
          </p:nvGrpSpPr>
          <p:grpSpPr>
            <a:xfrm>
              <a:off x="97771" y="4604107"/>
              <a:ext cx="1799304" cy="436277"/>
              <a:chOff x="2599725" y="2563425"/>
              <a:chExt cx="2414525" cy="585450"/>
            </a:xfrm>
          </p:grpSpPr>
          <p:sp>
            <p:nvSpPr>
              <p:cNvPr id="307" name="Google Shape;307;p14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1" name="Google Shape;311;p14"/>
            <p:cNvGrpSpPr/>
            <p:nvPr/>
          </p:nvGrpSpPr>
          <p:grpSpPr>
            <a:xfrm>
              <a:off x="8126390" y="-732701"/>
              <a:ext cx="1460204" cy="1460204"/>
              <a:chOff x="4015500" y="-2732500"/>
              <a:chExt cx="4032600" cy="4032600"/>
            </a:xfrm>
          </p:grpSpPr>
          <p:sp>
            <p:nvSpPr>
              <p:cNvPr id="312" name="Google Shape;312;p14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72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5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324" name="Google Shape;324;p15"/>
            <p:cNvPicPr preferRelativeResize="0"/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5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13"/>
              <a:ext cx="9144000" cy="51434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Google Shape;326;p15"/>
          <p:cNvSpPr txBox="1">
            <a:spLocks noGrp="1"/>
          </p:cNvSpPr>
          <p:nvPr>
            <p:ph type="title"/>
          </p:nvPr>
        </p:nvSpPr>
        <p:spPr>
          <a:xfrm>
            <a:off x="950967" y="3315151"/>
            <a:ext cx="593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039217"/>
            <a:ext cx="2021200" cy="13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1"/>
          </p:nvPr>
        </p:nvSpPr>
        <p:spPr>
          <a:xfrm>
            <a:off x="950967" y="4318784"/>
            <a:ext cx="593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5"/>
          <p:cNvSpPr>
            <a:spLocks noGrp="1"/>
          </p:cNvSpPr>
          <p:nvPr>
            <p:ph type="pic" idx="3"/>
          </p:nvPr>
        </p:nvSpPr>
        <p:spPr>
          <a:xfrm>
            <a:off x="6887767" y="1360600"/>
            <a:ext cx="4353200" cy="413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30" name="Google Shape;330;p15"/>
          <p:cNvGrpSpPr/>
          <p:nvPr/>
        </p:nvGrpSpPr>
        <p:grpSpPr>
          <a:xfrm flipH="1">
            <a:off x="1352942" y="75051"/>
            <a:ext cx="6287559" cy="6978016"/>
            <a:chOff x="1014706" y="56288"/>
            <a:chExt cx="4715669" cy="5233512"/>
          </a:xfrm>
        </p:grpSpPr>
        <p:pic>
          <p:nvPicPr>
            <p:cNvPr id="331" name="Google Shape;33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4300" y="4566600"/>
              <a:ext cx="1086075" cy="72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14706" y="56288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15"/>
          <p:cNvGrpSpPr/>
          <p:nvPr/>
        </p:nvGrpSpPr>
        <p:grpSpPr>
          <a:xfrm>
            <a:off x="-986843" y="-480208"/>
            <a:ext cx="12987592" cy="7669179"/>
            <a:chOff x="-740132" y="-360156"/>
            <a:chExt cx="9740694" cy="5751884"/>
          </a:xfrm>
        </p:grpSpPr>
        <p:grpSp>
          <p:nvGrpSpPr>
            <p:cNvPr id="334" name="Google Shape;334;p15"/>
            <p:cNvGrpSpPr/>
            <p:nvPr/>
          </p:nvGrpSpPr>
          <p:grpSpPr>
            <a:xfrm rot="5400000">
              <a:off x="7882771" y="321357"/>
              <a:ext cx="1799304" cy="436277"/>
              <a:chOff x="2599725" y="2563425"/>
              <a:chExt cx="2414525" cy="585450"/>
            </a:xfrm>
          </p:grpSpPr>
          <p:sp>
            <p:nvSpPr>
              <p:cNvPr id="335" name="Google Shape;335;p15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9" name="Google Shape;339;p15"/>
            <p:cNvGrpSpPr/>
            <p:nvPr/>
          </p:nvGrpSpPr>
          <p:grpSpPr>
            <a:xfrm rot="-5400000">
              <a:off x="-740132" y="3931524"/>
              <a:ext cx="1460204" cy="1460204"/>
              <a:chOff x="4015500" y="-2732500"/>
              <a:chExt cx="4032600" cy="4032600"/>
            </a:xfrm>
          </p:grpSpPr>
          <p:sp>
            <p:nvSpPr>
              <p:cNvPr id="340" name="Google Shape;340;p15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4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1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17"/>
            <a:ext cx="12192000" cy="68579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title"/>
          </p:nvPr>
        </p:nvSpPr>
        <p:spPr>
          <a:xfrm>
            <a:off x="4138200" y="969484"/>
            <a:ext cx="593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54" name="Google Shape;354;p16"/>
          <p:cNvSpPr txBox="1">
            <a:spLocks noGrp="1"/>
          </p:cNvSpPr>
          <p:nvPr>
            <p:ph type="title" idx="2" hasCustomPrompt="1"/>
          </p:nvPr>
        </p:nvSpPr>
        <p:spPr>
          <a:xfrm>
            <a:off x="2117000" y="969500"/>
            <a:ext cx="2021200" cy="15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5" name="Google Shape;355;p16"/>
          <p:cNvSpPr txBox="1">
            <a:spLocks noGrp="1"/>
          </p:cNvSpPr>
          <p:nvPr>
            <p:ph type="subTitle" idx="1"/>
          </p:nvPr>
        </p:nvSpPr>
        <p:spPr>
          <a:xfrm>
            <a:off x="4138200" y="1973117"/>
            <a:ext cx="593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6"/>
          <p:cNvSpPr>
            <a:spLocks noGrp="1"/>
          </p:cNvSpPr>
          <p:nvPr>
            <p:ph type="pic" idx="3"/>
          </p:nvPr>
        </p:nvSpPr>
        <p:spPr>
          <a:xfrm>
            <a:off x="2345400" y="2946800"/>
            <a:ext cx="7501200" cy="3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57" name="Google Shape;357;p16"/>
          <p:cNvGrpSpPr/>
          <p:nvPr/>
        </p:nvGrpSpPr>
        <p:grpSpPr>
          <a:xfrm>
            <a:off x="8" y="115014"/>
            <a:ext cx="12001779" cy="2597471"/>
            <a:chOff x="6" y="86260"/>
            <a:chExt cx="9001334" cy="1948103"/>
          </a:xfrm>
        </p:grpSpPr>
        <p:pic>
          <p:nvPicPr>
            <p:cNvPr id="358" name="Google Shape;35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" y="1241200"/>
              <a:ext cx="912948" cy="793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87313" y="86260"/>
              <a:ext cx="1214027" cy="9064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p16"/>
          <p:cNvGrpSpPr/>
          <p:nvPr/>
        </p:nvGrpSpPr>
        <p:grpSpPr>
          <a:xfrm>
            <a:off x="-981547" y="4111792"/>
            <a:ext cx="12983363" cy="2435457"/>
            <a:chOff x="-736160" y="3083843"/>
            <a:chExt cx="9737522" cy="1826593"/>
          </a:xfrm>
        </p:grpSpPr>
        <p:grpSp>
          <p:nvGrpSpPr>
            <p:cNvPr id="361" name="Google Shape;361;p16"/>
            <p:cNvGrpSpPr/>
            <p:nvPr/>
          </p:nvGrpSpPr>
          <p:grpSpPr>
            <a:xfrm rot="-5400000">
              <a:off x="-736160" y="3083843"/>
              <a:ext cx="1460204" cy="1460204"/>
              <a:chOff x="4015500" y="-2732500"/>
              <a:chExt cx="4032600" cy="4032600"/>
            </a:xfrm>
          </p:grpSpPr>
          <p:sp>
            <p:nvSpPr>
              <p:cNvPr id="362" name="Google Shape;362;p16"/>
              <p:cNvSpPr/>
              <p:nvPr/>
            </p:nvSpPr>
            <p:spPr>
              <a:xfrm rot="5400000">
                <a:off x="4015500" y="-2732500"/>
                <a:ext cx="4032600" cy="4032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 rot="5400000">
                <a:off x="4210003" y="-2537675"/>
                <a:ext cx="3643500" cy="3643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 rot="5400000">
                <a:off x="4399153" y="-2348750"/>
                <a:ext cx="3265200" cy="3265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 rot="5400000">
                <a:off x="4588050" y="-2159800"/>
                <a:ext cx="2887200" cy="28872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 rot="5400000">
                <a:off x="4783450" y="-1967650"/>
                <a:ext cx="2502900" cy="2502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 rot="5400000">
                <a:off x="4972300" y="-1776125"/>
                <a:ext cx="2120400" cy="21201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 rot="5400000">
                <a:off x="5160700" y="-1587425"/>
                <a:ext cx="1743000" cy="17427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 rot="5400000">
                <a:off x="5358100" y="-1402750"/>
                <a:ext cx="1357200" cy="13569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 rot="5400000">
                <a:off x="5546525" y="-1209100"/>
                <a:ext cx="969600" cy="9696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5400000">
                <a:off x="5745650" y="-1016950"/>
                <a:ext cx="585300" cy="585300"/>
              </a:xfrm>
              <a:prstGeom prst="arc">
                <a:avLst>
                  <a:gd name="adj1" fmla="val 16200000"/>
                  <a:gd name="adj2" fmla="val 540021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2" name="Google Shape;372;p16"/>
            <p:cNvGrpSpPr/>
            <p:nvPr/>
          </p:nvGrpSpPr>
          <p:grpSpPr>
            <a:xfrm rot="5400000">
              <a:off x="7883571" y="3792645"/>
              <a:ext cx="1799304" cy="436277"/>
              <a:chOff x="2599725" y="2563425"/>
              <a:chExt cx="2414525" cy="585450"/>
            </a:xfrm>
          </p:grpSpPr>
          <p:sp>
            <p:nvSpPr>
              <p:cNvPr id="373" name="Google Shape;373;p16"/>
              <p:cNvSpPr/>
              <p:nvPr/>
            </p:nvSpPr>
            <p:spPr>
              <a:xfrm>
                <a:off x="2599725" y="2563425"/>
                <a:ext cx="24145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57" fill="none" extrusionOk="0">
                    <a:moveTo>
                      <a:pt x="1" y="0"/>
                    </a:moveTo>
                    <a:cubicBezTo>
                      <a:pt x="3453" y="0"/>
                      <a:pt x="3453" y="5656"/>
                      <a:pt x="6906" y="5656"/>
                    </a:cubicBezTo>
                    <a:cubicBezTo>
                      <a:pt x="10349" y="5656"/>
                      <a:pt x="10349" y="0"/>
                      <a:pt x="13802" y="0"/>
                    </a:cubicBezTo>
                    <a:cubicBezTo>
                      <a:pt x="17245" y="0"/>
                      <a:pt x="17245" y="5656"/>
                      <a:pt x="20698" y="5656"/>
                    </a:cubicBezTo>
                    <a:cubicBezTo>
                      <a:pt x="24150" y="5656"/>
                      <a:pt x="24150" y="0"/>
                      <a:pt x="27594" y="0"/>
                    </a:cubicBezTo>
                    <a:cubicBezTo>
                      <a:pt x="31046" y="0"/>
                      <a:pt x="31046" y="5656"/>
                      <a:pt x="34490" y="5656"/>
                    </a:cubicBezTo>
                    <a:cubicBezTo>
                      <a:pt x="37942" y="5656"/>
                      <a:pt x="37942" y="0"/>
                      <a:pt x="41395" y="0"/>
                    </a:cubicBezTo>
                    <a:cubicBezTo>
                      <a:pt x="44838" y="0"/>
                      <a:pt x="44838" y="5656"/>
                      <a:pt x="48291" y="5656"/>
                    </a:cubicBezTo>
                    <a:cubicBezTo>
                      <a:pt x="51743" y="5656"/>
                      <a:pt x="51743" y="0"/>
                      <a:pt x="55187" y="0"/>
                    </a:cubicBezTo>
                    <a:cubicBezTo>
                      <a:pt x="58639" y="0"/>
                      <a:pt x="58639" y="5656"/>
                      <a:pt x="62083" y="5656"/>
                    </a:cubicBezTo>
                    <a:cubicBezTo>
                      <a:pt x="65535" y="5656"/>
                      <a:pt x="65535" y="0"/>
                      <a:pt x="68987" y="0"/>
                    </a:cubicBezTo>
                    <a:cubicBezTo>
                      <a:pt x="72431" y="0"/>
                      <a:pt x="72431" y="5656"/>
                      <a:pt x="75883" y="5656"/>
                    </a:cubicBezTo>
                    <a:cubicBezTo>
                      <a:pt x="79336" y="5656"/>
                      <a:pt x="79336" y="0"/>
                      <a:pt x="82779" y="0"/>
                    </a:cubicBezTo>
                    <a:cubicBezTo>
                      <a:pt x="86232" y="0"/>
                      <a:pt x="86232" y="5656"/>
                      <a:pt x="89675" y="5656"/>
                    </a:cubicBezTo>
                    <a:cubicBezTo>
                      <a:pt x="93128" y="5656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2599725" y="27115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2599725" y="2859600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0"/>
                    </a:moveTo>
                    <a:cubicBezTo>
                      <a:pt x="3453" y="0"/>
                      <a:pt x="3453" y="5647"/>
                      <a:pt x="6906" y="5647"/>
                    </a:cubicBezTo>
                    <a:cubicBezTo>
                      <a:pt x="10349" y="5647"/>
                      <a:pt x="10349" y="0"/>
                      <a:pt x="13802" y="0"/>
                    </a:cubicBezTo>
                    <a:cubicBezTo>
                      <a:pt x="17245" y="0"/>
                      <a:pt x="17245" y="5647"/>
                      <a:pt x="20698" y="5647"/>
                    </a:cubicBezTo>
                    <a:cubicBezTo>
                      <a:pt x="24150" y="5647"/>
                      <a:pt x="24150" y="0"/>
                      <a:pt x="27594" y="0"/>
                    </a:cubicBezTo>
                    <a:cubicBezTo>
                      <a:pt x="31046" y="0"/>
                      <a:pt x="31046" y="5647"/>
                      <a:pt x="34490" y="5647"/>
                    </a:cubicBezTo>
                    <a:cubicBezTo>
                      <a:pt x="37942" y="5647"/>
                      <a:pt x="37942" y="0"/>
                      <a:pt x="41395" y="0"/>
                    </a:cubicBezTo>
                    <a:cubicBezTo>
                      <a:pt x="44838" y="0"/>
                      <a:pt x="44838" y="5647"/>
                      <a:pt x="48291" y="5647"/>
                    </a:cubicBezTo>
                    <a:cubicBezTo>
                      <a:pt x="51743" y="5647"/>
                      <a:pt x="51743" y="0"/>
                      <a:pt x="55187" y="0"/>
                    </a:cubicBezTo>
                    <a:cubicBezTo>
                      <a:pt x="58639" y="0"/>
                      <a:pt x="58639" y="5647"/>
                      <a:pt x="62083" y="5647"/>
                    </a:cubicBezTo>
                    <a:cubicBezTo>
                      <a:pt x="65535" y="5647"/>
                      <a:pt x="65535" y="0"/>
                      <a:pt x="68987" y="0"/>
                    </a:cubicBezTo>
                    <a:cubicBezTo>
                      <a:pt x="72431" y="0"/>
                      <a:pt x="72431" y="5647"/>
                      <a:pt x="75883" y="5647"/>
                    </a:cubicBezTo>
                    <a:cubicBezTo>
                      <a:pt x="79336" y="5647"/>
                      <a:pt x="79336" y="0"/>
                      <a:pt x="82779" y="0"/>
                    </a:cubicBezTo>
                    <a:cubicBezTo>
                      <a:pt x="86232" y="0"/>
                      <a:pt x="86232" y="5647"/>
                      <a:pt x="89675" y="5647"/>
                    </a:cubicBezTo>
                    <a:cubicBezTo>
                      <a:pt x="93128" y="5647"/>
                      <a:pt x="93128" y="0"/>
                      <a:pt x="96580" y="0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2599725" y="3007675"/>
                <a:ext cx="2414525" cy="141200"/>
              </a:xfrm>
              <a:custGeom>
                <a:avLst/>
                <a:gdLst/>
                <a:ahLst/>
                <a:cxnLst/>
                <a:rect l="l" t="t" r="r" b="b"/>
                <a:pathLst>
                  <a:path w="96581" h="5648" fill="none" extrusionOk="0">
                    <a:moveTo>
                      <a:pt x="1" y="1"/>
                    </a:moveTo>
                    <a:cubicBezTo>
                      <a:pt x="3453" y="1"/>
                      <a:pt x="3453" y="5648"/>
                      <a:pt x="6906" y="5648"/>
                    </a:cubicBezTo>
                    <a:cubicBezTo>
                      <a:pt x="10349" y="5648"/>
                      <a:pt x="10349" y="1"/>
                      <a:pt x="13802" y="1"/>
                    </a:cubicBezTo>
                    <a:cubicBezTo>
                      <a:pt x="17245" y="1"/>
                      <a:pt x="17245" y="5648"/>
                      <a:pt x="20698" y="5648"/>
                    </a:cubicBezTo>
                    <a:cubicBezTo>
                      <a:pt x="24150" y="5648"/>
                      <a:pt x="24150" y="1"/>
                      <a:pt x="27594" y="1"/>
                    </a:cubicBezTo>
                    <a:cubicBezTo>
                      <a:pt x="31046" y="1"/>
                      <a:pt x="31046" y="5648"/>
                      <a:pt x="34490" y="5648"/>
                    </a:cubicBezTo>
                    <a:cubicBezTo>
                      <a:pt x="37942" y="5648"/>
                      <a:pt x="37942" y="1"/>
                      <a:pt x="41395" y="1"/>
                    </a:cubicBezTo>
                    <a:cubicBezTo>
                      <a:pt x="44838" y="1"/>
                      <a:pt x="44838" y="5648"/>
                      <a:pt x="48291" y="5648"/>
                    </a:cubicBezTo>
                    <a:cubicBezTo>
                      <a:pt x="51743" y="5648"/>
                      <a:pt x="51743" y="1"/>
                      <a:pt x="55187" y="1"/>
                    </a:cubicBezTo>
                    <a:cubicBezTo>
                      <a:pt x="58639" y="1"/>
                      <a:pt x="58639" y="5648"/>
                      <a:pt x="62083" y="5648"/>
                    </a:cubicBezTo>
                    <a:cubicBezTo>
                      <a:pt x="65535" y="5648"/>
                      <a:pt x="65535" y="1"/>
                      <a:pt x="68987" y="1"/>
                    </a:cubicBezTo>
                    <a:cubicBezTo>
                      <a:pt x="72431" y="1"/>
                      <a:pt x="72431" y="5648"/>
                      <a:pt x="75883" y="5648"/>
                    </a:cubicBezTo>
                    <a:cubicBezTo>
                      <a:pt x="79336" y="5648"/>
                      <a:pt x="79336" y="1"/>
                      <a:pt x="82779" y="1"/>
                    </a:cubicBezTo>
                    <a:cubicBezTo>
                      <a:pt x="86232" y="1"/>
                      <a:pt x="86232" y="5648"/>
                      <a:pt x="89675" y="5648"/>
                    </a:cubicBezTo>
                    <a:cubicBezTo>
                      <a:pt x="93128" y="5648"/>
                      <a:pt x="93128" y="1"/>
                      <a:pt x="96580" y="1"/>
                    </a:cubicBezTo>
                  </a:path>
                </a:pathLst>
              </a:custGeom>
              <a:noFill/>
              <a:ln w="7350" cap="flat" cmpd="sng">
                <a:solidFill>
                  <a:schemeClr val="dk1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680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unces"/>
              <a:buNone/>
              <a:defRPr sz="300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86440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9" r:id="rId4"/>
    <p:sldLayoutId id="2147483670" r:id="rId5"/>
    <p:sldLayoutId id="2147483671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3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1" r:id="rId22"/>
    <p:sldLayoutId id="2147483692" r:id="rId23"/>
    <p:sldLayoutId id="2147483694" r:id="rId24"/>
    <p:sldLayoutId id="2147483695" r:id="rId25"/>
    <p:sldLayoutId id="2147483696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5C2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28532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20" r:id="rId18"/>
    <p:sldLayoutId id="2147483722" r:id="rId19"/>
    <p:sldLayoutId id="2147483723" r:id="rId20"/>
    <p:sldLayoutId id="2147483724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29"/>
          <p:cNvCxnSpPr/>
          <p:nvPr/>
        </p:nvCxnSpPr>
        <p:spPr>
          <a:xfrm rot="10800000">
            <a:off x="596300" y="4244300"/>
            <a:ext cx="5496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2872CAD9-F8C4-FA78-F3F8-D213B3F5C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7200" dirty="0"/>
              <a:t>Fichajes Calcio</a:t>
            </a:r>
          </a:p>
        </p:txBody>
      </p:sp>
      <p:sp>
        <p:nvSpPr>
          <p:cNvPr id="6" name="Google Shape;963;p40">
            <a:extLst>
              <a:ext uri="{FF2B5EF4-FFF2-40B4-BE49-F238E27FC236}">
                <a16:creationId xmlns:a16="http://schemas.microsoft.com/office/drawing/2014/main" id="{4EACFBAE-45D7-8A34-3BDF-C64F86794F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5368" y="5613739"/>
            <a:ext cx="3626632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s-ES" sz="3200" dirty="0"/>
              <a:t>Borja Mendieta</a:t>
            </a:r>
          </a:p>
          <a:p>
            <a:pPr marL="0" indent="0" algn="ctr"/>
            <a:endParaRPr sz="2000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028193-A672-A0BD-4C09-41708B6EF40D}"/>
              </a:ext>
            </a:extLst>
          </p:cNvPr>
          <p:cNvSpPr txBox="1"/>
          <p:nvPr/>
        </p:nvSpPr>
        <p:spPr>
          <a:xfrm>
            <a:off x="6841819" y="304262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Ojeadores Equipazo S.L.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embudo&#10;&#10;El contenido generado por IA puede ser incorrecto.">
            <a:extLst>
              <a:ext uri="{FF2B5EF4-FFF2-40B4-BE49-F238E27FC236}">
                <a16:creationId xmlns:a16="http://schemas.microsoft.com/office/drawing/2014/main" id="{1952E9D8-ECC6-AF96-00DE-8C73BCD19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09" y="813746"/>
            <a:ext cx="9227382" cy="5501926"/>
          </a:xfrm>
          <a:prstGeom prst="rect">
            <a:avLst/>
          </a:prstGeom>
        </p:spPr>
      </p:pic>
      <p:sp>
        <p:nvSpPr>
          <p:cNvPr id="5" name="Google Shape;392;p37">
            <a:extLst>
              <a:ext uri="{FF2B5EF4-FFF2-40B4-BE49-F238E27FC236}">
                <a16:creationId xmlns:a16="http://schemas.microsoft.com/office/drawing/2014/main" id="{510D81DD-8889-A840-4790-A6CB8CACFFCA}"/>
              </a:ext>
            </a:extLst>
          </p:cNvPr>
          <p:cNvSpPr txBox="1"/>
          <p:nvPr/>
        </p:nvSpPr>
        <p:spPr>
          <a:xfrm>
            <a:off x="3790800" y="160528"/>
            <a:ext cx="573157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Top 10 jovenes con mejor ratio Gol + Asistencia</a:t>
            </a:r>
            <a:endParaRPr sz="1867" kern="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41777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589C2E72-FB15-5A62-9906-784AA834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96" y="1001585"/>
            <a:ext cx="9048006" cy="5394971"/>
          </a:xfrm>
          <a:prstGeom prst="rect">
            <a:avLst/>
          </a:prstGeom>
        </p:spPr>
      </p:pic>
      <p:sp>
        <p:nvSpPr>
          <p:cNvPr id="5" name="Google Shape;392;p37">
            <a:extLst>
              <a:ext uri="{FF2B5EF4-FFF2-40B4-BE49-F238E27FC236}">
                <a16:creationId xmlns:a16="http://schemas.microsoft.com/office/drawing/2014/main" id="{3CD9E5E5-FB2E-1AFB-C505-16D6F139F5B5}"/>
              </a:ext>
            </a:extLst>
          </p:cNvPr>
          <p:cNvSpPr txBox="1"/>
          <p:nvPr/>
        </p:nvSpPr>
        <p:spPr>
          <a:xfrm>
            <a:off x="2681397" y="206929"/>
            <a:ext cx="682920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Top 10 jugadores con mejor rendimiento y pocas tarjetas</a:t>
            </a:r>
            <a:endParaRPr sz="1867" kern="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82137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252019">
            <a:off x="8353238" y="5102511"/>
            <a:ext cx="1261600" cy="126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663;p54">
            <a:extLst>
              <a:ext uri="{FF2B5EF4-FFF2-40B4-BE49-F238E27FC236}">
                <a16:creationId xmlns:a16="http://schemas.microsoft.com/office/drawing/2014/main" id="{9D5CA076-522F-AD70-57BB-2E7C75623F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967" y="708667"/>
            <a:ext cx="5930800" cy="126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GRACIAS!</a:t>
            </a:r>
            <a:endParaRPr dirty="0"/>
          </a:p>
        </p:txBody>
      </p:sp>
      <p:sp>
        <p:nvSpPr>
          <p:cNvPr id="21" name="Google Shape;664;p54">
            <a:extLst>
              <a:ext uri="{FF2B5EF4-FFF2-40B4-BE49-F238E27FC236}">
                <a16:creationId xmlns:a16="http://schemas.microsoft.com/office/drawing/2014/main" id="{98DB8902-776A-CC83-2553-A55A209AE7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0967" y="2139127"/>
            <a:ext cx="5930800" cy="141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s-ES" b="1" dirty="0"/>
              <a:t>Tenéis</a:t>
            </a:r>
            <a:r>
              <a:rPr lang="en" b="1" dirty="0"/>
              <a:t> alguna duda?</a:t>
            </a:r>
            <a:endParaRPr b="1" dirty="0"/>
          </a:p>
          <a:p>
            <a:pPr marL="0" indent="0"/>
            <a:r>
              <a:rPr lang="es-ES" dirty="0"/>
              <a:t>ojeadores</a:t>
            </a:r>
            <a:r>
              <a:rPr lang="en" dirty="0"/>
              <a:t>equipazo@freepik.com</a:t>
            </a:r>
            <a:endParaRPr dirty="0"/>
          </a:p>
          <a:p>
            <a:pPr marL="0" indent="0"/>
            <a:r>
              <a:rPr lang="en" dirty="0"/>
              <a:t>+34 612 345 678</a:t>
            </a:r>
            <a:endParaRPr dirty="0"/>
          </a:p>
          <a:p>
            <a:pPr marL="0" indent="0"/>
            <a:r>
              <a:rPr lang="es-ES" dirty="0"/>
              <a:t>ojeadores</a:t>
            </a:r>
            <a:r>
              <a:rPr lang="en" dirty="0"/>
              <a:t>equipazo.com</a:t>
            </a:r>
            <a:endParaRPr dirty="0"/>
          </a:p>
        </p:txBody>
      </p:sp>
      <p:sp>
        <p:nvSpPr>
          <p:cNvPr id="22" name="Google Shape;667;p54">
            <a:extLst>
              <a:ext uri="{FF2B5EF4-FFF2-40B4-BE49-F238E27FC236}">
                <a16:creationId xmlns:a16="http://schemas.microsoft.com/office/drawing/2014/main" id="{9CA932D7-1029-9D24-C1B0-63F7F565070E}"/>
              </a:ext>
            </a:extLst>
          </p:cNvPr>
          <p:cNvSpPr/>
          <p:nvPr/>
        </p:nvSpPr>
        <p:spPr>
          <a:xfrm>
            <a:off x="1038616" y="4250361"/>
            <a:ext cx="543177" cy="543177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3" name="Google Shape;668;p54">
            <a:extLst>
              <a:ext uri="{FF2B5EF4-FFF2-40B4-BE49-F238E27FC236}">
                <a16:creationId xmlns:a16="http://schemas.microsoft.com/office/drawing/2014/main" id="{33B93F86-CC94-5DAD-5122-AC0940F3F685}"/>
              </a:ext>
            </a:extLst>
          </p:cNvPr>
          <p:cNvGrpSpPr/>
          <p:nvPr/>
        </p:nvGrpSpPr>
        <p:grpSpPr>
          <a:xfrm>
            <a:off x="1935868" y="4250278"/>
            <a:ext cx="543243" cy="543188"/>
            <a:chOff x="812101" y="2571761"/>
            <a:chExt cx="417066" cy="417024"/>
          </a:xfrm>
        </p:grpSpPr>
        <p:sp>
          <p:nvSpPr>
            <p:cNvPr id="24" name="Google Shape;669;p54">
              <a:extLst>
                <a:ext uri="{FF2B5EF4-FFF2-40B4-BE49-F238E27FC236}">
                  <a16:creationId xmlns:a16="http://schemas.microsoft.com/office/drawing/2014/main" id="{B964638B-4F1D-EA7F-78FF-01B935FD7D92}"/>
                </a:ext>
              </a:extLst>
            </p:cNvPr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670;p54">
              <a:extLst>
                <a:ext uri="{FF2B5EF4-FFF2-40B4-BE49-F238E27FC236}">
                  <a16:creationId xmlns:a16="http://schemas.microsoft.com/office/drawing/2014/main" id="{906617A8-50AF-8F64-D010-321B8B0A224F}"/>
                </a:ext>
              </a:extLst>
            </p:cNvPr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671;p54">
              <a:extLst>
                <a:ext uri="{FF2B5EF4-FFF2-40B4-BE49-F238E27FC236}">
                  <a16:creationId xmlns:a16="http://schemas.microsoft.com/office/drawing/2014/main" id="{1BD1F2B8-6286-E78C-9878-40888247C05C}"/>
                </a:ext>
              </a:extLst>
            </p:cNvPr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672;p54">
              <a:extLst>
                <a:ext uri="{FF2B5EF4-FFF2-40B4-BE49-F238E27FC236}">
                  <a16:creationId xmlns:a16="http://schemas.microsoft.com/office/drawing/2014/main" id="{C1C97735-57DF-9325-2C81-97ACC916EBB2}"/>
                </a:ext>
              </a:extLst>
            </p:cNvPr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673;p54">
            <a:extLst>
              <a:ext uri="{FF2B5EF4-FFF2-40B4-BE49-F238E27FC236}">
                <a16:creationId xmlns:a16="http://schemas.microsoft.com/office/drawing/2014/main" id="{1A604DC4-6E3D-FEFE-5D5C-8230CCE9C251}"/>
              </a:ext>
            </a:extLst>
          </p:cNvPr>
          <p:cNvGrpSpPr/>
          <p:nvPr/>
        </p:nvGrpSpPr>
        <p:grpSpPr>
          <a:xfrm>
            <a:off x="2833194" y="4250278"/>
            <a:ext cx="543188" cy="543188"/>
            <a:chOff x="1323129" y="2571761"/>
            <a:chExt cx="417024" cy="417024"/>
          </a:xfrm>
        </p:grpSpPr>
        <p:sp>
          <p:nvSpPr>
            <p:cNvPr id="29" name="Google Shape;674;p54">
              <a:extLst>
                <a:ext uri="{FF2B5EF4-FFF2-40B4-BE49-F238E27FC236}">
                  <a16:creationId xmlns:a16="http://schemas.microsoft.com/office/drawing/2014/main" id="{CF2A38DD-7438-8841-0F4C-6EA5BD5C8746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675;p54">
              <a:extLst>
                <a:ext uri="{FF2B5EF4-FFF2-40B4-BE49-F238E27FC236}">
                  <a16:creationId xmlns:a16="http://schemas.microsoft.com/office/drawing/2014/main" id="{7F1AED01-6E5B-BD90-61DD-2EB103A358A6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676;p54">
              <a:extLst>
                <a:ext uri="{FF2B5EF4-FFF2-40B4-BE49-F238E27FC236}">
                  <a16:creationId xmlns:a16="http://schemas.microsoft.com/office/drawing/2014/main" id="{01771D65-328A-9F4D-8EB8-A37F7A56CDC0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677;p54">
              <a:extLst>
                <a:ext uri="{FF2B5EF4-FFF2-40B4-BE49-F238E27FC236}">
                  <a16:creationId xmlns:a16="http://schemas.microsoft.com/office/drawing/2014/main" id="{501C4D79-822E-741F-619A-AECB28784C2C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3" name="Google Shape;682;p54">
            <a:extLst>
              <a:ext uri="{FF2B5EF4-FFF2-40B4-BE49-F238E27FC236}">
                <a16:creationId xmlns:a16="http://schemas.microsoft.com/office/drawing/2014/main" id="{66F076DA-5415-3B90-752F-FC11DD07AF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299998">
            <a:off x="1074044" y="5102512"/>
            <a:ext cx="1261600" cy="1265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451;p40">
            <a:extLst>
              <a:ext uri="{FF2B5EF4-FFF2-40B4-BE49-F238E27FC236}">
                <a16:creationId xmlns:a16="http://schemas.microsoft.com/office/drawing/2014/main" id="{0D04DFE0-2240-4859-8424-072A97C05C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1807">
            <a:off x="4910340" y="5101692"/>
            <a:ext cx="1261600" cy="126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963;p40">
            <a:extLst>
              <a:ext uri="{FF2B5EF4-FFF2-40B4-BE49-F238E27FC236}">
                <a16:creationId xmlns:a16="http://schemas.microsoft.com/office/drawing/2014/main" id="{402896F2-6F29-E71B-0D79-854225659A99}"/>
              </a:ext>
            </a:extLst>
          </p:cNvPr>
          <p:cNvSpPr txBox="1">
            <a:spLocks/>
          </p:cNvSpPr>
          <p:nvPr/>
        </p:nvSpPr>
        <p:spPr>
          <a:xfrm>
            <a:off x="8091638" y="4159138"/>
            <a:ext cx="3626632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 defTabSz="914400"/>
            <a:r>
              <a:rPr lang="es-ES" sz="3200" kern="0"/>
              <a:t>Borja Mendieta</a:t>
            </a:r>
          </a:p>
          <a:p>
            <a:pPr marL="0" indent="0" algn="ctr" defTabSz="914400"/>
            <a:endParaRPr lang="es-ES" sz="2000" i="1" kern="0" dirty="0"/>
          </a:p>
        </p:txBody>
      </p:sp>
      <p:pic>
        <p:nvPicPr>
          <p:cNvPr id="36" name="Google Shape;451;p40">
            <a:extLst>
              <a:ext uri="{FF2B5EF4-FFF2-40B4-BE49-F238E27FC236}">
                <a16:creationId xmlns:a16="http://schemas.microsoft.com/office/drawing/2014/main" id="{B5A266E0-2BDA-99CA-353F-8AA6D2FCCE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457976">
            <a:off x="8332811" y="947539"/>
            <a:ext cx="1261600" cy="126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99;p31">
            <a:extLst>
              <a:ext uri="{FF2B5EF4-FFF2-40B4-BE49-F238E27FC236}">
                <a16:creationId xmlns:a16="http://schemas.microsoft.com/office/drawing/2014/main" id="{14AF021C-5FEC-99E2-753A-2F607CED45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0135" y="2115777"/>
            <a:ext cx="3079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en" sz="1400" dirty="0"/>
              <a:t>Somos una consultoria de analisis,  ojeadores contratados por un equipo que busca reforzarse para el año que viene</a:t>
            </a:r>
            <a:endParaRPr sz="1400" dirty="0"/>
          </a:p>
        </p:txBody>
      </p:sp>
      <p:sp>
        <p:nvSpPr>
          <p:cNvPr id="41" name="Google Shape;301;p31">
            <a:extLst>
              <a:ext uri="{FF2B5EF4-FFF2-40B4-BE49-F238E27FC236}">
                <a16:creationId xmlns:a16="http://schemas.microsoft.com/office/drawing/2014/main" id="{2130C29E-1F91-1BBF-92B3-00B2B03B0F65}"/>
              </a:ext>
            </a:extLst>
          </p:cNvPr>
          <p:cNvSpPr txBox="1">
            <a:spLocks/>
          </p:cNvSpPr>
          <p:nvPr/>
        </p:nvSpPr>
        <p:spPr>
          <a:xfrm>
            <a:off x="7668997" y="2103707"/>
            <a:ext cx="34321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defTabSz="914400"/>
            <a:r>
              <a:rPr lang="en-US" kern="0" dirty="0"/>
              <a:t>Kaggle:</a:t>
            </a:r>
          </a:p>
          <a:p>
            <a:pPr marL="800100" lvl="1" indent="-342900" defTabSz="914400">
              <a:buFont typeface="Arial" panose="020B0604020202020204" pitchFamily="34" charset="0"/>
              <a:buChar char="•"/>
            </a:pPr>
            <a:r>
              <a:rPr lang="en-US" sz="1100" kern="0" dirty="0"/>
              <a:t>“All Football Players Stats in Top 5 Leagues 23/24” de orkunaktas4</a:t>
            </a:r>
          </a:p>
        </p:txBody>
      </p:sp>
      <p:sp>
        <p:nvSpPr>
          <p:cNvPr id="42" name="Google Shape;302;p31">
            <a:extLst>
              <a:ext uri="{FF2B5EF4-FFF2-40B4-BE49-F238E27FC236}">
                <a16:creationId xmlns:a16="http://schemas.microsoft.com/office/drawing/2014/main" id="{A1F1518F-1903-BC2D-05A8-FE9E8AC494EB}"/>
              </a:ext>
            </a:extLst>
          </p:cNvPr>
          <p:cNvSpPr txBox="1">
            <a:spLocks/>
          </p:cNvSpPr>
          <p:nvPr/>
        </p:nvSpPr>
        <p:spPr>
          <a:xfrm>
            <a:off x="960000" y="1775345"/>
            <a:ext cx="1118000" cy="10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en" kern="0" dirty="0"/>
              <a:t>01</a:t>
            </a:r>
          </a:p>
        </p:txBody>
      </p:sp>
      <p:sp>
        <p:nvSpPr>
          <p:cNvPr id="43" name="Google Shape;303;p31">
            <a:extLst>
              <a:ext uri="{FF2B5EF4-FFF2-40B4-BE49-F238E27FC236}">
                <a16:creationId xmlns:a16="http://schemas.microsoft.com/office/drawing/2014/main" id="{81AA7C20-A083-0787-B692-FFDF1318D047}"/>
              </a:ext>
            </a:extLst>
          </p:cNvPr>
          <p:cNvSpPr txBox="1">
            <a:spLocks/>
          </p:cNvSpPr>
          <p:nvPr/>
        </p:nvSpPr>
        <p:spPr>
          <a:xfrm>
            <a:off x="6235533" y="4184699"/>
            <a:ext cx="1118000" cy="10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en" kern="0"/>
              <a:t>04</a:t>
            </a:r>
          </a:p>
        </p:txBody>
      </p:sp>
      <p:sp>
        <p:nvSpPr>
          <p:cNvPr id="44" name="Google Shape;304;p31">
            <a:extLst>
              <a:ext uri="{FF2B5EF4-FFF2-40B4-BE49-F238E27FC236}">
                <a16:creationId xmlns:a16="http://schemas.microsoft.com/office/drawing/2014/main" id="{0F1263F0-B1C9-2316-BF7C-7BE70A91389B}"/>
              </a:ext>
            </a:extLst>
          </p:cNvPr>
          <p:cNvSpPr txBox="1">
            <a:spLocks/>
          </p:cNvSpPr>
          <p:nvPr/>
        </p:nvSpPr>
        <p:spPr>
          <a:xfrm>
            <a:off x="960000" y="4184699"/>
            <a:ext cx="1118000" cy="10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en" kern="0" dirty="0"/>
              <a:t>03</a:t>
            </a:r>
          </a:p>
        </p:txBody>
      </p:sp>
      <p:sp>
        <p:nvSpPr>
          <p:cNvPr id="45" name="Google Shape;305;p31">
            <a:extLst>
              <a:ext uri="{FF2B5EF4-FFF2-40B4-BE49-F238E27FC236}">
                <a16:creationId xmlns:a16="http://schemas.microsoft.com/office/drawing/2014/main" id="{161ACE94-5524-38FF-2284-DD295284DD79}"/>
              </a:ext>
            </a:extLst>
          </p:cNvPr>
          <p:cNvSpPr txBox="1">
            <a:spLocks/>
          </p:cNvSpPr>
          <p:nvPr/>
        </p:nvSpPr>
        <p:spPr>
          <a:xfrm>
            <a:off x="6235533" y="1771833"/>
            <a:ext cx="1118000" cy="1087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en" kern="0" dirty="0"/>
              <a:t>02</a:t>
            </a:r>
          </a:p>
        </p:txBody>
      </p:sp>
      <p:sp>
        <p:nvSpPr>
          <p:cNvPr id="46" name="Google Shape;306;p31">
            <a:extLst>
              <a:ext uri="{FF2B5EF4-FFF2-40B4-BE49-F238E27FC236}">
                <a16:creationId xmlns:a16="http://schemas.microsoft.com/office/drawing/2014/main" id="{366A8C77-C2D8-7617-DC75-2873FDFE037B}"/>
              </a:ext>
            </a:extLst>
          </p:cNvPr>
          <p:cNvSpPr txBox="1">
            <a:spLocks/>
          </p:cNvSpPr>
          <p:nvPr/>
        </p:nvSpPr>
        <p:spPr>
          <a:xfrm>
            <a:off x="2329135" y="1775345"/>
            <a:ext cx="3079600" cy="541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933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defTabSz="914400"/>
            <a:r>
              <a:rPr lang="es-ES" kern="0" dirty="0"/>
              <a:t>La Empresa</a:t>
            </a:r>
          </a:p>
        </p:txBody>
      </p:sp>
      <p:sp>
        <p:nvSpPr>
          <p:cNvPr id="47" name="Google Shape;307;p31">
            <a:extLst>
              <a:ext uri="{FF2B5EF4-FFF2-40B4-BE49-F238E27FC236}">
                <a16:creationId xmlns:a16="http://schemas.microsoft.com/office/drawing/2014/main" id="{7D63CE53-55BB-FF09-E412-1938B88B82D4}"/>
              </a:ext>
            </a:extLst>
          </p:cNvPr>
          <p:cNvSpPr txBox="1">
            <a:spLocks/>
          </p:cNvSpPr>
          <p:nvPr/>
        </p:nvSpPr>
        <p:spPr>
          <a:xfrm>
            <a:off x="2330135" y="4184699"/>
            <a:ext cx="307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933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defTabSz="914400"/>
            <a:r>
              <a:rPr lang="es-ES" kern="0" dirty="0"/>
              <a:t>Limpieza</a:t>
            </a:r>
          </a:p>
        </p:txBody>
      </p:sp>
      <p:sp>
        <p:nvSpPr>
          <p:cNvPr id="48" name="Google Shape;308;p31">
            <a:extLst>
              <a:ext uri="{FF2B5EF4-FFF2-40B4-BE49-F238E27FC236}">
                <a16:creationId xmlns:a16="http://schemas.microsoft.com/office/drawing/2014/main" id="{8940DE8A-CECD-CA6E-D778-5D7BB1D79836}"/>
              </a:ext>
            </a:extLst>
          </p:cNvPr>
          <p:cNvSpPr txBox="1">
            <a:spLocks/>
          </p:cNvSpPr>
          <p:nvPr/>
        </p:nvSpPr>
        <p:spPr>
          <a:xfrm>
            <a:off x="7604668" y="4184699"/>
            <a:ext cx="3079600" cy="59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933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defTabSz="914400"/>
            <a:r>
              <a:rPr lang="es-ES" kern="0" dirty="0"/>
              <a:t>Objetivo</a:t>
            </a:r>
          </a:p>
        </p:txBody>
      </p:sp>
      <p:sp>
        <p:nvSpPr>
          <p:cNvPr id="49" name="Google Shape;309;p31">
            <a:extLst>
              <a:ext uri="{FF2B5EF4-FFF2-40B4-BE49-F238E27FC236}">
                <a16:creationId xmlns:a16="http://schemas.microsoft.com/office/drawing/2014/main" id="{D7E7EA68-69CA-F12B-DD49-0984780A5477}"/>
              </a:ext>
            </a:extLst>
          </p:cNvPr>
          <p:cNvSpPr txBox="1">
            <a:spLocks/>
          </p:cNvSpPr>
          <p:nvPr/>
        </p:nvSpPr>
        <p:spPr>
          <a:xfrm>
            <a:off x="7604667" y="1772016"/>
            <a:ext cx="349647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933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defTabSz="914400"/>
            <a:r>
              <a:rPr lang="es-ES" kern="0" dirty="0"/>
              <a:t>Las estadísticas</a:t>
            </a:r>
          </a:p>
        </p:txBody>
      </p:sp>
      <p:sp>
        <p:nvSpPr>
          <p:cNvPr id="50" name="Google Shape;288;p30">
            <a:extLst>
              <a:ext uri="{FF2B5EF4-FFF2-40B4-BE49-F238E27FC236}">
                <a16:creationId xmlns:a16="http://schemas.microsoft.com/office/drawing/2014/main" id="{3320F49B-0009-D790-6FA7-BD2A8AB12B28}"/>
              </a:ext>
            </a:extLst>
          </p:cNvPr>
          <p:cNvSpPr txBox="1">
            <a:spLocks/>
          </p:cNvSpPr>
          <p:nvPr/>
        </p:nvSpPr>
        <p:spPr>
          <a:xfrm>
            <a:off x="5283745" y="513094"/>
            <a:ext cx="190357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"/>
              <a:buNone/>
              <a:defRPr sz="3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"/>
              <a:buNone/>
              <a:defRPr sz="3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"/>
              <a:buNone/>
              <a:defRPr sz="3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"/>
              <a:buNone/>
              <a:defRPr sz="3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"/>
              <a:buNone/>
              <a:defRPr sz="3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"/>
              <a:buNone/>
              <a:defRPr sz="3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"/>
              <a:buNone/>
              <a:defRPr sz="3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"/>
              <a:buNone/>
              <a:defRPr sz="3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aunces"/>
              <a:buNone/>
              <a:defRPr sz="3000" b="0" i="0" u="none" strike="noStrike" cap="none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defRPr>
            </a:lvl9pPr>
          </a:lstStyle>
          <a:p>
            <a:pPr defTabSz="914400"/>
            <a:r>
              <a:rPr lang="es-ES" b="1" kern="0" dirty="0"/>
              <a:t>AGENDA</a:t>
            </a:r>
            <a:endParaRPr lang="es-ES" kern="0" dirty="0"/>
          </a:p>
        </p:txBody>
      </p:sp>
      <p:sp>
        <p:nvSpPr>
          <p:cNvPr id="62" name="Google Shape;301;p31">
            <a:extLst>
              <a:ext uri="{FF2B5EF4-FFF2-40B4-BE49-F238E27FC236}">
                <a16:creationId xmlns:a16="http://schemas.microsoft.com/office/drawing/2014/main" id="{2E5797A5-DAD6-259F-F3B5-2B997818C6AC}"/>
              </a:ext>
            </a:extLst>
          </p:cNvPr>
          <p:cNvSpPr txBox="1">
            <a:spLocks/>
          </p:cNvSpPr>
          <p:nvPr/>
        </p:nvSpPr>
        <p:spPr>
          <a:xfrm>
            <a:off x="2329135" y="4780547"/>
            <a:ext cx="307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just" defTabSz="914400"/>
            <a:r>
              <a:rPr lang="en-US" sz="1400" kern="0" dirty="0" err="1"/>
              <a:t>Concatenar</a:t>
            </a:r>
            <a:r>
              <a:rPr lang="en-US" sz="1400" kern="0" dirty="0"/>
              <a:t> y </a:t>
            </a:r>
            <a:r>
              <a:rPr lang="en-US" sz="1400" kern="0" dirty="0" err="1"/>
              <a:t>mergear</a:t>
            </a:r>
            <a:r>
              <a:rPr lang="en-US" sz="1400" kern="0" dirty="0"/>
              <a:t> </a:t>
            </a:r>
            <a:r>
              <a:rPr lang="en-US" sz="1400" kern="0" dirty="0" err="1"/>
              <a:t>los</a:t>
            </a:r>
            <a:r>
              <a:rPr lang="en-US" sz="1400" kern="0" dirty="0"/>
              <a:t> CSV.</a:t>
            </a:r>
          </a:p>
          <a:p>
            <a:pPr marL="0" indent="0" algn="just" defTabSz="914400"/>
            <a:r>
              <a:rPr lang="en-US" sz="1400" kern="0" dirty="0" err="1"/>
              <a:t>Limpieza</a:t>
            </a:r>
            <a:r>
              <a:rPr lang="en-US" sz="1400" kern="0" dirty="0"/>
              <a:t> de </a:t>
            </a:r>
            <a:r>
              <a:rPr lang="en-US" sz="1400" kern="0" dirty="0" err="1"/>
              <a:t>columnas</a:t>
            </a:r>
            <a:r>
              <a:rPr lang="en-US" sz="1400" kern="0" dirty="0"/>
              <a:t> y </a:t>
            </a:r>
            <a:r>
              <a:rPr lang="en-US" sz="1400" kern="0" dirty="0" err="1"/>
              <a:t>nombres</a:t>
            </a:r>
            <a:r>
              <a:rPr lang="en-US" sz="1400" kern="0" dirty="0"/>
              <a:t>.</a:t>
            </a:r>
          </a:p>
          <a:p>
            <a:pPr marL="0" indent="0" algn="just" defTabSz="914400"/>
            <a:r>
              <a:rPr lang="en-US" sz="1400" kern="0" dirty="0"/>
              <a:t>Uso </a:t>
            </a:r>
            <a:r>
              <a:rPr lang="en-US" sz="1400" kern="0" dirty="0" err="1"/>
              <a:t>filtros</a:t>
            </a:r>
            <a:r>
              <a:rPr lang="en-US" sz="1400" kern="0" dirty="0"/>
              <a:t> y conjuntos</a:t>
            </a:r>
          </a:p>
        </p:txBody>
      </p:sp>
      <p:sp>
        <p:nvSpPr>
          <p:cNvPr id="63" name="Google Shape;301;p31">
            <a:extLst>
              <a:ext uri="{FF2B5EF4-FFF2-40B4-BE49-F238E27FC236}">
                <a16:creationId xmlns:a16="http://schemas.microsoft.com/office/drawing/2014/main" id="{E79CFB90-1A61-9BC0-07E1-A1793FE75B73}"/>
              </a:ext>
            </a:extLst>
          </p:cNvPr>
          <p:cNvSpPr txBox="1">
            <a:spLocks/>
          </p:cNvSpPr>
          <p:nvPr/>
        </p:nvSpPr>
        <p:spPr>
          <a:xfrm>
            <a:off x="7604667" y="4707667"/>
            <a:ext cx="3079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defTabSz="914400"/>
            <a:r>
              <a:rPr lang="en-US" kern="0" dirty="0" err="1"/>
              <a:t>Posibles</a:t>
            </a:r>
            <a:r>
              <a:rPr lang="en-US" kern="0" dirty="0"/>
              <a:t> </a:t>
            </a:r>
            <a:r>
              <a:rPr lang="en-US" kern="0" dirty="0" err="1"/>
              <a:t>fichajes</a:t>
            </a:r>
            <a:endParaRPr lang="en-US" kern="0" dirty="0"/>
          </a:p>
        </p:txBody>
      </p:sp>
      <p:sp>
        <p:nvSpPr>
          <p:cNvPr id="258" name="Google Shape;301;p31">
            <a:extLst>
              <a:ext uri="{FF2B5EF4-FFF2-40B4-BE49-F238E27FC236}">
                <a16:creationId xmlns:a16="http://schemas.microsoft.com/office/drawing/2014/main" id="{9096A072-9083-C90D-BB40-394FFFF92271}"/>
              </a:ext>
            </a:extLst>
          </p:cNvPr>
          <p:cNvSpPr txBox="1">
            <a:spLocks/>
          </p:cNvSpPr>
          <p:nvPr/>
        </p:nvSpPr>
        <p:spPr>
          <a:xfrm>
            <a:off x="7668998" y="2762402"/>
            <a:ext cx="2192868" cy="86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867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defTabSz="914400"/>
            <a:r>
              <a:rPr lang="en-US" kern="0" dirty="0" err="1"/>
              <a:t>WebScraping</a:t>
            </a:r>
            <a:r>
              <a:rPr lang="en-US" kern="0" dirty="0"/>
              <a:t>:</a:t>
            </a:r>
          </a:p>
          <a:p>
            <a:pPr marL="628650" lvl="1" indent="-171450" defTabSz="914400">
              <a:buFont typeface="Arial" panose="020B0604020202020204" pitchFamily="34" charset="0"/>
              <a:buChar char="•"/>
            </a:pPr>
            <a:r>
              <a:rPr lang="en-US" sz="1100" kern="0" dirty="0"/>
              <a:t>Transfermarkt.es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>
            <a:spLocks noGrp="1"/>
          </p:cNvSpPr>
          <p:nvPr>
            <p:ph type="title"/>
          </p:nvPr>
        </p:nvSpPr>
        <p:spPr>
          <a:xfrm>
            <a:off x="960000" y="36653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Estadísticas</a:t>
            </a:r>
            <a:endParaRPr dirty="0"/>
          </a:p>
        </p:txBody>
      </p:sp>
      <p:graphicFrame>
        <p:nvGraphicFramePr>
          <p:cNvPr id="289" name="Google Shape;289;p30"/>
          <p:cNvGraphicFramePr/>
          <p:nvPr>
            <p:extLst>
              <p:ext uri="{D42A27DB-BD31-4B8C-83A1-F6EECF244321}">
                <p14:modId xmlns:p14="http://schemas.microsoft.com/office/powerpoint/2010/main" val="3616106140"/>
              </p:ext>
            </p:extLst>
          </p:nvPr>
        </p:nvGraphicFramePr>
        <p:xfrm>
          <a:off x="960000" y="1022899"/>
          <a:ext cx="10272000" cy="29787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4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Posición*</a:t>
                      </a:r>
                      <a:endParaRPr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Edad*</a:t>
                      </a:r>
                      <a:endParaRPr lang="es-ES"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Altura</a:t>
                      </a:r>
                      <a:endParaRPr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Partidos jugados</a:t>
                      </a:r>
                      <a:endParaRPr lang="es-ES"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Partidos jugados de titular</a:t>
                      </a:r>
                      <a:endParaRPr lang="es-ES"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Minutos jugados*</a:t>
                      </a:r>
                      <a:endParaRPr lang="es-ES"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Goles*</a:t>
                      </a:r>
                      <a:endParaRPr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 u="sng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Asistencias*</a:t>
                      </a: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Goles de penalti</a:t>
                      </a:r>
                      <a:endParaRPr lang="es-ES"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Goles sin contar los penaltis</a:t>
                      </a:r>
                      <a:endParaRPr lang="es-ES"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37374"/>
                  </a:ext>
                </a:extLst>
              </a:tr>
              <a:tr h="4189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Tarjetas Amarillas*</a:t>
                      </a:r>
                      <a:endParaRPr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Tarjetas Rojas*</a:t>
                      </a:r>
                      <a:endParaRPr lang="es-ES"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745306"/>
                  </a:ext>
                </a:extLst>
              </a:tr>
              <a:tr h="4189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Conducciones de balón*</a:t>
                      </a:r>
                      <a:endParaRPr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Pases*</a:t>
                      </a:r>
                      <a:endParaRPr lang="es-ES"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90025"/>
                  </a:ext>
                </a:extLst>
              </a:tr>
            </a:tbl>
          </a:graphicData>
        </a:graphic>
      </p:graphicFrame>
      <p:sp>
        <p:nvSpPr>
          <p:cNvPr id="2" name="Google Shape;288;p30">
            <a:extLst>
              <a:ext uri="{FF2B5EF4-FFF2-40B4-BE49-F238E27FC236}">
                <a16:creationId xmlns:a16="http://schemas.microsoft.com/office/drawing/2014/main" id="{900D9866-FED8-CEE0-8781-BAF596F6DA09}"/>
              </a:ext>
            </a:extLst>
          </p:cNvPr>
          <p:cNvSpPr txBox="1">
            <a:spLocks/>
          </p:cNvSpPr>
          <p:nvPr/>
        </p:nvSpPr>
        <p:spPr>
          <a:xfrm>
            <a:off x="960000" y="3999242"/>
            <a:ext cx="10272000" cy="31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es-ES" kern="0" dirty="0"/>
              <a:t>Estadísticas Combinadas</a:t>
            </a:r>
          </a:p>
        </p:txBody>
      </p:sp>
      <p:graphicFrame>
        <p:nvGraphicFramePr>
          <p:cNvPr id="3" name="Google Shape;289;p30">
            <a:extLst>
              <a:ext uri="{FF2B5EF4-FFF2-40B4-BE49-F238E27FC236}">
                <a16:creationId xmlns:a16="http://schemas.microsoft.com/office/drawing/2014/main" id="{E71E7EF7-BD4D-730D-B3CB-0442710A0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813402"/>
              </p:ext>
            </p:extLst>
          </p:nvPr>
        </p:nvGraphicFramePr>
        <p:xfrm>
          <a:off x="960000" y="4865591"/>
          <a:ext cx="10272000" cy="12440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4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Goles + Asistencias*</a:t>
                      </a:r>
                      <a:endParaRPr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Goles sin contar los penaltis</a:t>
                      </a:r>
                      <a:endParaRPr lang="es-ES"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Partidos jugados de titular</a:t>
                      </a:r>
                      <a:endParaRPr lang="es-ES"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Minutos jugados*</a:t>
                      </a:r>
                      <a:endParaRPr lang="es-ES"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Goles esperados por cantidad de ocasiones*</a:t>
                      </a:r>
                      <a:endParaRPr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 u="sng" dirty="0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Goles + Asistencias por minutos jugados*</a:t>
                      </a:r>
                      <a:endParaRPr lang="es-ES"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/>
        </p:nvSpPr>
        <p:spPr>
          <a:xfrm>
            <a:off x="10470760" y="2512802"/>
            <a:ext cx="813200" cy="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40%</a:t>
            </a:r>
            <a:endParaRPr sz="1867"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6315271" y="2468567"/>
            <a:ext cx="813200" cy="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5%</a:t>
            </a:r>
            <a:endParaRPr sz="1867"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6" name="Google Shape;376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Mercado</a:t>
            </a:r>
            <a:endParaRPr sz="4400" dirty="0"/>
          </a:p>
        </p:txBody>
      </p:sp>
      <p:sp>
        <p:nvSpPr>
          <p:cNvPr id="377" name="Google Shape;377;p37"/>
          <p:cNvSpPr txBox="1"/>
          <p:nvPr/>
        </p:nvSpPr>
        <p:spPr>
          <a:xfrm>
            <a:off x="6382533" y="4899981"/>
            <a:ext cx="1558000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133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Jovenes</a:t>
            </a:r>
            <a:endParaRPr sz="2133"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>
            <a:off x="6511733" y="4185684"/>
            <a:ext cx="4610400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933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Edad</a:t>
            </a:r>
            <a:endParaRPr sz="2933"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 flipH="1">
            <a:off x="572900" y="3423990"/>
            <a:ext cx="1974826" cy="46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-ES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Pases + Conducciones</a:t>
            </a:r>
            <a:endParaRPr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 flipH="1">
            <a:off x="568897" y="2649391"/>
            <a:ext cx="1974826" cy="46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Goles + Asistencias</a:t>
            </a:r>
            <a:endParaRPr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 flipH="1">
            <a:off x="572900" y="4125000"/>
            <a:ext cx="1974826" cy="46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Minutos</a:t>
            </a:r>
            <a:endParaRPr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 flipH="1">
            <a:off x="572900" y="4826010"/>
            <a:ext cx="1974826" cy="46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Tarjetas</a:t>
            </a:r>
            <a:endParaRPr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3090304" y="3371990"/>
            <a:ext cx="3005695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ES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Delantero 100 + 20</a:t>
            </a:r>
          </a:p>
          <a:p>
            <a:pPr defTabSz="1219170">
              <a:buClr>
                <a:srgbClr val="000000"/>
              </a:buClr>
            </a:pPr>
            <a:r>
              <a:rPr lang="es-ES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Centrocampista 150 +50</a:t>
            </a:r>
          </a:p>
        </p:txBody>
      </p:sp>
      <p:sp>
        <p:nvSpPr>
          <p:cNvPr id="384" name="Google Shape;384;p37"/>
          <p:cNvSpPr txBox="1"/>
          <p:nvPr/>
        </p:nvSpPr>
        <p:spPr>
          <a:xfrm>
            <a:off x="3090305" y="2670990"/>
            <a:ext cx="2851600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ES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Delantero 0,8</a:t>
            </a:r>
          </a:p>
          <a:p>
            <a:pPr defTabSz="1219170">
              <a:buClr>
                <a:srgbClr val="000000"/>
              </a:buClr>
            </a:pPr>
            <a:r>
              <a:rPr lang="es-ES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Centrocampista 0,4</a:t>
            </a:r>
            <a:endParaRPr sz="1867" kern="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3090305" y="4114071"/>
            <a:ext cx="2851600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Minimo 1,500</a:t>
            </a:r>
            <a:endParaRPr sz="1867" kern="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3140123" y="4756281"/>
            <a:ext cx="2851600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&lt;10 Amarillas</a:t>
            </a:r>
          </a:p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&lt;1 Roja</a:t>
            </a:r>
            <a:endParaRPr sz="1867" kern="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87" name="Google Shape;387;p37"/>
          <p:cNvCxnSpPr>
            <a:cxnSpLocks/>
          </p:cNvCxnSpPr>
          <p:nvPr/>
        </p:nvCxnSpPr>
        <p:spPr>
          <a:xfrm>
            <a:off x="2574409" y="3603400"/>
            <a:ext cx="59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8" name="Google Shape;388;p37"/>
          <p:cNvCxnSpPr>
            <a:cxnSpLocks/>
          </p:cNvCxnSpPr>
          <p:nvPr/>
        </p:nvCxnSpPr>
        <p:spPr>
          <a:xfrm>
            <a:off x="2547726" y="2902390"/>
            <a:ext cx="59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9" name="Google Shape;389;p37"/>
          <p:cNvCxnSpPr>
            <a:cxnSpLocks/>
          </p:cNvCxnSpPr>
          <p:nvPr/>
        </p:nvCxnSpPr>
        <p:spPr>
          <a:xfrm>
            <a:off x="2543723" y="4304410"/>
            <a:ext cx="59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0" name="Google Shape;390;p37"/>
          <p:cNvCxnSpPr>
            <a:cxnSpLocks/>
          </p:cNvCxnSpPr>
          <p:nvPr/>
        </p:nvCxnSpPr>
        <p:spPr>
          <a:xfrm>
            <a:off x="2574409" y="5005420"/>
            <a:ext cx="59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1" name="Google Shape;391;p37"/>
          <p:cNvSpPr txBox="1"/>
          <p:nvPr/>
        </p:nvSpPr>
        <p:spPr>
          <a:xfrm>
            <a:off x="707979" y="1522201"/>
            <a:ext cx="4610400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933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EstadÍsticas</a:t>
            </a:r>
            <a:endParaRPr sz="2933"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3" name="Google Shape;393;p37"/>
          <p:cNvSpPr txBox="1"/>
          <p:nvPr/>
        </p:nvSpPr>
        <p:spPr>
          <a:xfrm>
            <a:off x="6227174" y="5498424"/>
            <a:ext cx="1815541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133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Veteranos</a:t>
            </a:r>
            <a:endParaRPr sz="2133"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4" name="Google Shape;394;p37"/>
          <p:cNvSpPr txBox="1"/>
          <p:nvPr/>
        </p:nvSpPr>
        <p:spPr>
          <a:xfrm>
            <a:off x="10308933" y="4842033"/>
            <a:ext cx="813200" cy="46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spcAft>
                <a:spcPts val="1600"/>
              </a:spcAft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68%</a:t>
            </a:r>
            <a:endParaRPr sz="1867"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5" name="Google Shape;395;p37"/>
          <p:cNvSpPr txBox="1"/>
          <p:nvPr/>
        </p:nvSpPr>
        <p:spPr>
          <a:xfrm>
            <a:off x="10308933" y="5498433"/>
            <a:ext cx="813200" cy="46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spcAft>
                <a:spcPts val="1600"/>
              </a:spcAft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32%</a:t>
            </a:r>
            <a:endParaRPr sz="1867"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5941905" y="1449169"/>
            <a:ext cx="5576261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2933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Necesidad de los equipos</a:t>
            </a:r>
            <a:endParaRPr sz="2933"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7397318" y="3211347"/>
            <a:ext cx="1557999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133" kern="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Defensas</a:t>
            </a:r>
            <a:endParaRPr sz="2133" kern="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8817773" y="3205910"/>
            <a:ext cx="1346800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133" kern="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Centros</a:t>
            </a:r>
            <a:endParaRPr sz="2133" kern="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99" name="Google Shape;399;p37"/>
          <p:cNvSpPr txBox="1"/>
          <p:nvPr/>
        </p:nvSpPr>
        <p:spPr>
          <a:xfrm>
            <a:off x="10022603" y="3233107"/>
            <a:ext cx="1709513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133" kern="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Delanteros</a:t>
            </a:r>
            <a:endParaRPr sz="2133" kern="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400" name="Google Shape;400;p37"/>
          <p:cNvSpPr txBox="1"/>
          <p:nvPr/>
        </p:nvSpPr>
        <p:spPr>
          <a:xfrm>
            <a:off x="7736933" y="2476732"/>
            <a:ext cx="813200" cy="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30%</a:t>
            </a:r>
            <a:endParaRPr sz="1867"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224783" y="2150235"/>
            <a:ext cx="1018400" cy="1018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2" name="Google Shape;402;p37"/>
          <p:cNvSpPr/>
          <p:nvPr/>
        </p:nvSpPr>
        <p:spPr>
          <a:xfrm flipH="1">
            <a:off x="6227174" y="2150235"/>
            <a:ext cx="1018400" cy="1018400"/>
          </a:xfrm>
          <a:prstGeom prst="blockArc">
            <a:avLst>
              <a:gd name="adj1" fmla="val 14213199"/>
              <a:gd name="adj2" fmla="val 16201096"/>
              <a:gd name="adj3" fmla="val 895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7634333" y="2174402"/>
            <a:ext cx="1018400" cy="1018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4" name="Google Shape;404;p37"/>
          <p:cNvSpPr/>
          <p:nvPr/>
        </p:nvSpPr>
        <p:spPr>
          <a:xfrm flipH="1">
            <a:off x="7631942" y="2184637"/>
            <a:ext cx="1018400" cy="1018400"/>
          </a:xfrm>
          <a:prstGeom prst="blockArc">
            <a:avLst>
              <a:gd name="adj1" fmla="val 8710565"/>
              <a:gd name="adj2" fmla="val 16201096"/>
              <a:gd name="adj3" fmla="val 895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10308933" y="2184637"/>
            <a:ext cx="1018400" cy="1018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37"/>
          <p:cNvSpPr/>
          <p:nvPr/>
        </p:nvSpPr>
        <p:spPr>
          <a:xfrm flipH="1">
            <a:off x="10308933" y="2184637"/>
            <a:ext cx="1018400" cy="1018400"/>
          </a:xfrm>
          <a:prstGeom prst="blockArc">
            <a:avLst>
              <a:gd name="adj1" fmla="val 7997930"/>
              <a:gd name="adj2" fmla="val 16201096"/>
              <a:gd name="adj3" fmla="val 895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8205751" y="4850000"/>
            <a:ext cx="1992800" cy="46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8205751" y="5498433"/>
            <a:ext cx="1992800" cy="46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37"/>
          <p:cNvSpPr/>
          <p:nvPr/>
        </p:nvSpPr>
        <p:spPr>
          <a:xfrm>
            <a:off x="8205760" y="5498433"/>
            <a:ext cx="612013" cy="4628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8205771" y="4850000"/>
            <a:ext cx="1411820" cy="4628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Google Shape;397;p37">
            <a:extLst>
              <a:ext uri="{FF2B5EF4-FFF2-40B4-BE49-F238E27FC236}">
                <a16:creationId xmlns:a16="http://schemas.microsoft.com/office/drawing/2014/main" id="{43D1C3E4-D80F-BC40-6D2F-EE3A865EA398}"/>
              </a:ext>
            </a:extLst>
          </p:cNvPr>
          <p:cNvSpPr txBox="1"/>
          <p:nvPr/>
        </p:nvSpPr>
        <p:spPr>
          <a:xfrm>
            <a:off x="6014716" y="3203037"/>
            <a:ext cx="1557999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133" kern="0" dirty="0">
                <a:solidFill>
                  <a:srgbClr val="FFFFFF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Porteros</a:t>
            </a:r>
            <a:endParaRPr sz="2133" kern="0" dirty="0">
              <a:solidFill>
                <a:srgbClr val="FFFFFF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" name="Google Shape;374;p37">
            <a:extLst>
              <a:ext uri="{FF2B5EF4-FFF2-40B4-BE49-F238E27FC236}">
                <a16:creationId xmlns:a16="http://schemas.microsoft.com/office/drawing/2014/main" id="{222E3EEB-00F6-0F06-0350-B89841175A54}"/>
              </a:ext>
            </a:extLst>
          </p:cNvPr>
          <p:cNvSpPr txBox="1"/>
          <p:nvPr/>
        </p:nvSpPr>
        <p:spPr>
          <a:xfrm>
            <a:off x="9117144" y="2516549"/>
            <a:ext cx="813200" cy="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25%</a:t>
            </a:r>
            <a:endParaRPr sz="1867"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405;p37">
            <a:extLst>
              <a:ext uri="{FF2B5EF4-FFF2-40B4-BE49-F238E27FC236}">
                <a16:creationId xmlns:a16="http://schemas.microsoft.com/office/drawing/2014/main" id="{6ECAB366-24DB-E99F-C711-1773E310D60F}"/>
              </a:ext>
            </a:extLst>
          </p:cNvPr>
          <p:cNvSpPr/>
          <p:nvPr/>
        </p:nvSpPr>
        <p:spPr>
          <a:xfrm>
            <a:off x="8955317" y="2188384"/>
            <a:ext cx="1018400" cy="1018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Google Shape;406;p37">
            <a:extLst>
              <a:ext uri="{FF2B5EF4-FFF2-40B4-BE49-F238E27FC236}">
                <a16:creationId xmlns:a16="http://schemas.microsoft.com/office/drawing/2014/main" id="{6E977B7E-C544-31EC-84A2-CBC80F009764}"/>
              </a:ext>
            </a:extLst>
          </p:cNvPr>
          <p:cNvSpPr/>
          <p:nvPr/>
        </p:nvSpPr>
        <p:spPr>
          <a:xfrm flipH="1">
            <a:off x="8963323" y="2192947"/>
            <a:ext cx="1018400" cy="1018400"/>
          </a:xfrm>
          <a:prstGeom prst="blockArc">
            <a:avLst>
              <a:gd name="adj1" fmla="val 10803456"/>
              <a:gd name="adj2" fmla="val 16201096"/>
              <a:gd name="adj3" fmla="val 895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Google Shape;382;p37">
            <a:extLst>
              <a:ext uri="{FF2B5EF4-FFF2-40B4-BE49-F238E27FC236}">
                <a16:creationId xmlns:a16="http://schemas.microsoft.com/office/drawing/2014/main" id="{DF951748-3963-1041-05EB-F90F7E3A0F96}"/>
              </a:ext>
            </a:extLst>
          </p:cNvPr>
          <p:cNvSpPr txBox="1"/>
          <p:nvPr/>
        </p:nvSpPr>
        <p:spPr>
          <a:xfrm flipH="1">
            <a:off x="568897" y="5548619"/>
            <a:ext cx="1974826" cy="462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Edad</a:t>
            </a:r>
            <a:endParaRPr kern="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8" name="Google Shape;390;p37">
            <a:extLst>
              <a:ext uri="{FF2B5EF4-FFF2-40B4-BE49-F238E27FC236}">
                <a16:creationId xmlns:a16="http://schemas.microsoft.com/office/drawing/2014/main" id="{1DAC02E8-A0EB-5269-B523-48EF627F59E3}"/>
              </a:ext>
            </a:extLst>
          </p:cNvPr>
          <p:cNvCxnSpPr>
            <a:cxnSpLocks/>
          </p:cNvCxnSpPr>
          <p:nvPr/>
        </p:nvCxnSpPr>
        <p:spPr>
          <a:xfrm>
            <a:off x="2574409" y="5717410"/>
            <a:ext cx="56571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" name="Google Shape;386;p37">
            <a:extLst>
              <a:ext uri="{FF2B5EF4-FFF2-40B4-BE49-F238E27FC236}">
                <a16:creationId xmlns:a16="http://schemas.microsoft.com/office/drawing/2014/main" id="{2E7467A9-BBE0-18A4-243D-7643BD864DF8}"/>
              </a:ext>
            </a:extLst>
          </p:cNvPr>
          <p:cNvSpPr txBox="1"/>
          <p:nvPr/>
        </p:nvSpPr>
        <p:spPr>
          <a:xfrm>
            <a:off x="3090304" y="5548619"/>
            <a:ext cx="2851600" cy="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s-ES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&lt;33 Porteros</a:t>
            </a:r>
          </a:p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&lt;29 Resto jugadores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334" y="20898"/>
            <a:ext cx="1261600" cy="12651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33"/>
          <p:cNvCxnSpPr/>
          <p:nvPr/>
        </p:nvCxnSpPr>
        <p:spPr>
          <a:xfrm rot="10800000">
            <a:off x="6050500" y="4879300"/>
            <a:ext cx="5496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n 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7663E4EC-B116-0995-F1E9-A935116E2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610" y="996176"/>
            <a:ext cx="8844779" cy="5273795"/>
          </a:xfrm>
          <a:prstGeom prst="rect">
            <a:avLst/>
          </a:prstGeom>
        </p:spPr>
      </p:pic>
      <p:sp>
        <p:nvSpPr>
          <p:cNvPr id="8" name="Google Shape;392;p37">
            <a:extLst>
              <a:ext uri="{FF2B5EF4-FFF2-40B4-BE49-F238E27FC236}">
                <a16:creationId xmlns:a16="http://schemas.microsoft.com/office/drawing/2014/main" id="{F4F8BD8F-DC20-A691-EDC6-E60670839CD2}"/>
              </a:ext>
            </a:extLst>
          </p:cNvPr>
          <p:cNvSpPr txBox="1"/>
          <p:nvPr/>
        </p:nvSpPr>
        <p:spPr>
          <a:xfrm>
            <a:off x="3790800" y="276994"/>
            <a:ext cx="4610400" cy="62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Porteros</a:t>
            </a:r>
            <a:endParaRPr sz="1867" kern="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4"/>
          <p:cNvGrpSpPr/>
          <p:nvPr/>
        </p:nvGrpSpPr>
        <p:grpSpPr>
          <a:xfrm>
            <a:off x="10575620" y="530686"/>
            <a:ext cx="375929" cy="1458713"/>
            <a:chOff x="7256520" y="835200"/>
            <a:chExt cx="562320" cy="2181960"/>
          </a:xfrm>
        </p:grpSpPr>
        <p:sp>
          <p:nvSpPr>
            <p:cNvPr id="333" name="Google Shape;333;p34"/>
            <p:cNvSpPr/>
            <p:nvPr/>
          </p:nvSpPr>
          <p:spPr>
            <a:xfrm>
              <a:off x="7256520" y="2444400"/>
              <a:ext cx="562320" cy="572760"/>
            </a:xfrm>
            <a:custGeom>
              <a:avLst/>
              <a:gdLst/>
              <a:ahLst/>
              <a:cxnLst/>
              <a:rect l="l" t="t" r="r" b="b"/>
              <a:pathLst>
                <a:path w="1562" h="1591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1"/>
                  </a:lnTo>
                  <a:lnTo>
                    <a:pt x="781" y="1096"/>
                  </a:lnTo>
                  <a:lnTo>
                    <a:pt x="1267" y="1591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256520" y="16398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256520" y="835200"/>
              <a:ext cx="562320" cy="573120"/>
            </a:xfrm>
            <a:custGeom>
              <a:avLst/>
              <a:gdLst/>
              <a:ahLst/>
              <a:cxnLst/>
              <a:rect l="l" t="t" r="r" b="b"/>
              <a:pathLst>
                <a:path w="1562" h="1592" extrusionOk="0">
                  <a:moveTo>
                    <a:pt x="295" y="0"/>
                  </a:moveTo>
                  <a:lnTo>
                    <a:pt x="0" y="301"/>
                  </a:lnTo>
                  <a:lnTo>
                    <a:pt x="486" y="796"/>
                  </a:lnTo>
                  <a:lnTo>
                    <a:pt x="0" y="1291"/>
                  </a:lnTo>
                  <a:lnTo>
                    <a:pt x="295" y="1592"/>
                  </a:lnTo>
                  <a:lnTo>
                    <a:pt x="781" y="1097"/>
                  </a:lnTo>
                  <a:lnTo>
                    <a:pt x="1267" y="1592"/>
                  </a:lnTo>
                  <a:lnTo>
                    <a:pt x="1562" y="1291"/>
                  </a:lnTo>
                  <a:lnTo>
                    <a:pt x="1076" y="796"/>
                  </a:lnTo>
                  <a:lnTo>
                    <a:pt x="1562" y="301"/>
                  </a:lnTo>
                  <a:lnTo>
                    <a:pt x="1267" y="0"/>
                  </a:lnTo>
                  <a:lnTo>
                    <a:pt x="781" y="4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6" name="Google Shape;336;p34"/>
          <p:cNvCxnSpPr/>
          <p:nvPr/>
        </p:nvCxnSpPr>
        <p:spPr>
          <a:xfrm rot="10800000">
            <a:off x="2778300" y="4447500"/>
            <a:ext cx="87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Imagen 10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463841E4-B2AE-4F1C-1653-559FE1EA9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04" y="913836"/>
            <a:ext cx="8742400" cy="5212750"/>
          </a:xfrm>
          <a:prstGeom prst="rect">
            <a:avLst/>
          </a:prstGeom>
        </p:spPr>
      </p:pic>
      <p:sp>
        <p:nvSpPr>
          <p:cNvPr id="12" name="Google Shape;392;p37">
            <a:extLst>
              <a:ext uri="{FF2B5EF4-FFF2-40B4-BE49-F238E27FC236}">
                <a16:creationId xmlns:a16="http://schemas.microsoft.com/office/drawing/2014/main" id="{E0450013-11E3-F786-A198-75E836F9CC22}"/>
              </a:ext>
            </a:extLst>
          </p:cNvPr>
          <p:cNvSpPr txBox="1"/>
          <p:nvPr/>
        </p:nvSpPr>
        <p:spPr>
          <a:xfrm>
            <a:off x="3790800" y="318315"/>
            <a:ext cx="461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Defensas</a:t>
            </a:r>
            <a:endParaRPr sz="1867" kern="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76F0CD84-5EC9-FA3B-33F0-7113FCF3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43" y="1068671"/>
            <a:ext cx="10326114" cy="5121822"/>
          </a:xfrm>
          <a:prstGeom prst="rect">
            <a:avLst/>
          </a:prstGeom>
        </p:spPr>
      </p:pic>
      <p:sp>
        <p:nvSpPr>
          <p:cNvPr id="6" name="Google Shape;392;p37">
            <a:extLst>
              <a:ext uri="{FF2B5EF4-FFF2-40B4-BE49-F238E27FC236}">
                <a16:creationId xmlns:a16="http://schemas.microsoft.com/office/drawing/2014/main" id="{42E730E1-8441-A608-9A33-A320C265DAB7}"/>
              </a:ext>
            </a:extLst>
          </p:cNvPr>
          <p:cNvSpPr txBox="1"/>
          <p:nvPr/>
        </p:nvSpPr>
        <p:spPr>
          <a:xfrm>
            <a:off x="3790800" y="334081"/>
            <a:ext cx="461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Centrocampistas</a:t>
            </a:r>
            <a:endParaRPr sz="1867" kern="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DCF7EBBC-0FAA-ED34-85A3-F8A5CCC3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69" y="971490"/>
            <a:ext cx="8919659" cy="5318442"/>
          </a:xfrm>
          <a:prstGeom prst="rect">
            <a:avLst/>
          </a:prstGeom>
        </p:spPr>
      </p:pic>
      <p:sp>
        <p:nvSpPr>
          <p:cNvPr id="5" name="Google Shape;392;p37">
            <a:extLst>
              <a:ext uri="{FF2B5EF4-FFF2-40B4-BE49-F238E27FC236}">
                <a16:creationId xmlns:a16="http://schemas.microsoft.com/office/drawing/2014/main" id="{3A8897EC-F5FF-60A9-66C6-0A78135B6A60}"/>
              </a:ext>
            </a:extLst>
          </p:cNvPr>
          <p:cNvSpPr txBox="1"/>
          <p:nvPr/>
        </p:nvSpPr>
        <p:spPr>
          <a:xfrm>
            <a:off x="3790799" y="340461"/>
            <a:ext cx="461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Delanteros</a:t>
            </a:r>
            <a:endParaRPr sz="1867" kern="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61022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9091D11B-732E-40BE-D9CE-62FC1859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35" y="868835"/>
            <a:ext cx="9220130" cy="5497602"/>
          </a:xfrm>
          <a:prstGeom prst="rect">
            <a:avLst/>
          </a:prstGeom>
        </p:spPr>
      </p:pic>
      <p:sp>
        <p:nvSpPr>
          <p:cNvPr id="5" name="Google Shape;392;p37">
            <a:extLst>
              <a:ext uri="{FF2B5EF4-FFF2-40B4-BE49-F238E27FC236}">
                <a16:creationId xmlns:a16="http://schemas.microsoft.com/office/drawing/2014/main" id="{A2FAA37F-80B2-BB2F-EDE8-D781ED18E356}"/>
              </a:ext>
            </a:extLst>
          </p:cNvPr>
          <p:cNvSpPr txBox="1"/>
          <p:nvPr/>
        </p:nvSpPr>
        <p:spPr>
          <a:xfrm>
            <a:off x="3387868" y="207865"/>
            <a:ext cx="541626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15000"/>
              </a:lnSpc>
              <a:buClr>
                <a:srgbClr val="000000"/>
              </a:buClr>
            </a:pPr>
            <a:r>
              <a:rPr lang="en" sz="1867" kern="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Top 10 jovenes con mas minutos jugados</a:t>
            </a:r>
            <a:endParaRPr sz="1867" kern="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138772536"/>
      </p:ext>
    </p:extLst>
  </p:cSld>
  <p:clrMapOvr>
    <a:masterClrMapping/>
  </p:clrMapOvr>
</p:sld>
</file>

<file path=ppt/theme/theme1.xml><?xml version="1.0" encoding="utf-8"?>
<a:theme xmlns:a="http://schemas.openxmlformats.org/drawingml/2006/main" name="Scariest Sharks by Slidesgo">
  <a:themeElements>
    <a:clrScheme name="Simple Light">
      <a:dk1>
        <a:srgbClr val="FFFFFF"/>
      </a:dk1>
      <a:lt1>
        <a:srgbClr val="348CAF"/>
      </a:lt1>
      <a:dk2>
        <a:srgbClr val="164B6E"/>
      </a:dk2>
      <a:lt2>
        <a:srgbClr val="03263A"/>
      </a:lt2>
      <a:accent1>
        <a:srgbClr val="44AFC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door Soccer Club by Slidesgo">
  <a:themeElements>
    <a:clrScheme name="Simple Light">
      <a:dk1>
        <a:srgbClr val="FFFFFF"/>
      </a:dk1>
      <a:lt1>
        <a:srgbClr val="007637"/>
      </a:lt1>
      <a:dk2>
        <a:srgbClr val="00B05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Scariest Sharks by Slidesgo</Template>
  <TotalTime>5290</TotalTime>
  <Words>262</Words>
  <Application>Microsoft Office PowerPoint</Application>
  <PresentationFormat>Panorámica</PresentationFormat>
  <Paragraphs>86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5" baseType="lpstr">
      <vt:lpstr>Aptos</vt:lpstr>
      <vt:lpstr>Arial</vt:lpstr>
      <vt:lpstr>DM Sans</vt:lpstr>
      <vt:lpstr>DM Sans Medium</vt:lpstr>
      <vt:lpstr>Fraunces</vt:lpstr>
      <vt:lpstr>Lato</vt:lpstr>
      <vt:lpstr>Maven Pro</vt:lpstr>
      <vt:lpstr>Montserrat</vt:lpstr>
      <vt:lpstr>Montserrat ExtraBold</vt:lpstr>
      <vt:lpstr>Nunito Light</vt:lpstr>
      <vt:lpstr>PT Sans</vt:lpstr>
      <vt:lpstr>Scariest Sharks by Slidesgo</vt:lpstr>
      <vt:lpstr>Indoor Soccer Club by Slidesgo</vt:lpstr>
      <vt:lpstr>Fichajes Calcio</vt:lpstr>
      <vt:lpstr>Presentación de PowerPoint</vt:lpstr>
      <vt:lpstr>Estadísticas</vt:lpstr>
      <vt:lpstr>Mercado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BMENDI</dc:creator>
  <cp:keywords/>
  <dc:description>generated using python-pptx</dc:description>
  <cp:lastModifiedBy>Ana Mendieta</cp:lastModifiedBy>
  <cp:revision>8</cp:revision>
  <dcterms:created xsi:type="dcterms:W3CDTF">2013-01-27T09:14:16Z</dcterms:created>
  <dcterms:modified xsi:type="dcterms:W3CDTF">2025-05-09T07:20:06Z</dcterms:modified>
  <cp:category/>
</cp:coreProperties>
</file>