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309" r:id="rId3"/>
    <p:sldId id="291" r:id="rId4"/>
    <p:sldId id="293" r:id="rId5"/>
    <p:sldId id="294" r:id="rId6"/>
    <p:sldId id="306" r:id="rId7"/>
    <p:sldId id="299" r:id="rId8"/>
    <p:sldId id="307" r:id="rId9"/>
    <p:sldId id="302" r:id="rId10"/>
    <p:sldId id="308" r:id="rId11"/>
    <p:sldId id="305" r:id="rId12"/>
    <p:sldId id="303" r:id="rId13"/>
    <p:sldId id="297" r:id="rId14"/>
    <p:sldId id="313" r:id="rId15"/>
    <p:sldId id="3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F224-7E47-4269-B09A-7CDA40CF8630}" type="datetimeFigureOut">
              <a:rPr lang="es-ES" smtClean="0"/>
              <a:t>04/05/2025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70DEB-D7FC-44CD-9FB4-61192C52E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72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5FBC30F8-D125-38AA-3F1F-FFBCF7B0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DF04929E-6A0C-F2E4-1CB1-CC3B88AE7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8E015790-8789-7540-F4DB-14C61011D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4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EACB3C4A-C113-BC93-D19D-EB9CF64F6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08AB8C0A-12B7-4419-BB1A-A2549C4B4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C5506101-97CC-0DCD-4BAD-7D38901B8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45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69E04A6F-3A6A-EC5A-3022-4A404B59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9A0A753B-F98C-2928-67AF-505752D89A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22CC687E-B8E4-FA8D-BDAA-D5FEFD585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93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41C7F823-1C31-49DF-CD8F-692C718E4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BE901B6A-86B1-AF26-06AB-A3BA6845A9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76E18621-C0BE-42D8-E440-869AF237A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6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>
          <a:extLst>
            <a:ext uri="{FF2B5EF4-FFF2-40B4-BE49-F238E27FC236}">
              <a16:creationId xmlns:a16="http://schemas.microsoft.com/office/drawing/2014/main" id="{5C6455CE-A8F9-8BCF-1398-C98A9CD2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d431007ba2_0_215:notes">
            <a:extLst>
              <a:ext uri="{FF2B5EF4-FFF2-40B4-BE49-F238E27FC236}">
                <a16:creationId xmlns:a16="http://schemas.microsoft.com/office/drawing/2014/main" id="{040B3A83-6D86-11BD-11FA-B137BFF63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d431007ba2_0_215:notes">
            <a:extLst>
              <a:ext uri="{FF2B5EF4-FFF2-40B4-BE49-F238E27FC236}">
                <a16:creationId xmlns:a16="http://schemas.microsoft.com/office/drawing/2014/main" id="{158B7CEF-7B09-07B1-2278-0CA608596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90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4f49123c6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4f49123c6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2ABB5AB6-8C12-5278-760F-53D44BD6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EF764E8F-2244-8D87-33A6-93311F14F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0F024C86-7A5D-8CB6-CBFC-31C18E0C3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02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5646B092-074A-991E-D1EC-F07FCDE78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12B84CF4-BB0D-309D-9BE7-4403BF7D7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7C9D58E8-2808-DD3D-447F-964E2A42A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8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AE2F66B2-9E00-CD58-1689-1DF746F0A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F2B2EF6D-E5AA-4B26-B7CB-87507060B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88211684-753A-77C5-0A22-79CED7000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1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426A84EA-43AB-52F0-1485-648B7FFAC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CA4742B3-F263-84CC-6839-D5FE39178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01F8CC02-4490-4543-EB24-77C7A4D9C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33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8C46255B-B685-F7AF-4586-C34B93465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DF386051-6C62-7387-757E-AA43DA7E91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BC5D42CA-5905-8953-ADC2-784DF463A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2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9E2F3C7F-E1DC-7F83-C176-FA39C8B7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072739ea5_12_0:notes">
            <a:extLst>
              <a:ext uri="{FF2B5EF4-FFF2-40B4-BE49-F238E27FC236}">
                <a16:creationId xmlns:a16="http://schemas.microsoft.com/office/drawing/2014/main" id="{08D52147-6C6C-808A-9E2C-5279D4F3C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072739ea5_12_0:notes">
            <a:extLst>
              <a:ext uri="{FF2B5EF4-FFF2-40B4-BE49-F238E27FC236}">
                <a16:creationId xmlns:a16="http://schemas.microsoft.com/office/drawing/2014/main" id="{89E0E23A-F8A4-591D-ED97-6B4484E5B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8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96000" y="1709667"/>
            <a:ext cx="5148000" cy="25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096085" y="4513900"/>
            <a:ext cx="5148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>
            <a:spLocks noGrp="1"/>
          </p:cNvSpPr>
          <p:nvPr>
            <p:ph type="pic" idx="2"/>
          </p:nvPr>
        </p:nvSpPr>
        <p:spPr>
          <a:xfrm>
            <a:off x="950967" y="1360600"/>
            <a:ext cx="4756000" cy="413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988" y="908545"/>
            <a:ext cx="1347521" cy="910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814659" y="-1335351"/>
            <a:ext cx="10493008" cy="7764865"/>
            <a:chOff x="610994" y="-1001514"/>
            <a:chExt cx="7869756" cy="5823649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610994" y="-1001514"/>
              <a:ext cx="1870320" cy="1870320"/>
              <a:chOff x="4015500" y="-2732500"/>
              <a:chExt cx="4032600" cy="4032600"/>
            </a:xfrm>
          </p:grpSpPr>
          <p:sp>
            <p:nvSpPr>
              <p:cNvPr id="18" name="Google Shape;18;p2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6681446" y="4385857"/>
              <a:ext cx="1799304" cy="436277"/>
              <a:chOff x="2599725" y="2563425"/>
              <a:chExt cx="2414525" cy="5854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35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04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253" name="Google Shape;253;p13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9600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960000" y="3021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2"/>
          </p:nvPr>
        </p:nvSpPr>
        <p:spPr>
          <a:xfrm>
            <a:off x="4559028" y="3021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3"/>
          </p:nvPr>
        </p:nvSpPr>
        <p:spPr>
          <a:xfrm>
            <a:off x="960000" y="5237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4"/>
          </p:nvPr>
        </p:nvSpPr>
        <p:spPr>
          <a:xfrm>
            <a:off x="4559032" y="5237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5"/>
          </p:nvPr>
        </p:nvSpPr>
        <p:spPr>
          <a:xfrm>
            <a:off x="8158065" y="3021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6"/>
          </p:nvPr>
        </p:nvSpPr>
        <p:spPr>
          <a:xfrm>
            <a:off x="8158065" y="5237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189037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063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559025" y="189037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4559025" y="41063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8060" y="189037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5" hasCustomPrompt="1"/>
          </p:nvPr>
        </p:nvSpPr>
        <p:spPr>
          <a:xfrm>
            <a:off x="8158060" y="41063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960000" y="2636233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4559025" y="2636233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8158060" y="2636233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960000" y="4852333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4559025" y="4852333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21"/>
          </p:nvPr>
        </p:nvSpPr>
        <p:spPr>
          <a:xfrm>
            <a:off x="8158060" y="4852333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274" name="Google Shape;274;p13"/>
          <p:cNvGrpSpPr/>
          <p:nvPr/>
        </p:nvGrpSpPr>
        <p:grpSpPr>
          <a:xfrm>
            <a:off x="-236849" y="55034"/>
            <a:ext cx="12298455" cy="6951393"/>
            <a:chOff x="-177637" y="41275"/>
            <a:chExt cx="9223841" cy="5213545"/>
          </a:xfrm>
        </p:grpSpPr>
        <p:pic>
          <p:nvPicPr>
            <p:cNvPr id="275" name="Google Shape;27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54900" y="41275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33256" y="1772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13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279" name="Google Shape;279;p13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280" name="Google Shape;280;p13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285" name="Google Shape;285;p13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73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297" name="Google Shape;297;p14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5892692" y="4034065"/>
            <a:ext cx="5348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5892600" y="2114733"/>
            <a:ext cx="5348000" cy="1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14"/>
          <p:cNvSpPr>
            <a:spLocks noGrp="1"/>
          </p:cNvSpPr>
          <p:nvPr>
            <p:ph type="pic" idx="2"/>
          </p:nvPr>
        </p:nvSpPr>
        <p:spPr>
          <a:xfrm>
            <a:off x="950967" y="1217633"/>
            <a:ext cx="4841600" cy="44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02" name="Google Shape;302;p14"/>
          <p:cNvGrpSpPr/>
          <p:nvPr/>
        </p:nvGrpSpPr>
        <p:grpSpPr>
          <a:xfrm>
            <a:off x="-689883" y="1096547"/>
            <a:ext cx="12576104" cy="5911971"/>
            <a:chOff x="-517412" y="822410"/>
            <a:chExt cx="9432078" cy="4433978"/>
          </a:xfrm>
        </p:grpSpPr>
        <p:pic>
          <p:nvPicPr>
            <p:cNvPr id="303" name="Google Shape;30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01718" y="4463225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17412" y="822410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14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306" name="Google Shape;306;p14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307" name="Google Shape;307;p14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1" name="Google Shape;311;p14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312" name="Google Shape;312;p14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28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24" name="Google Shape;324;p15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5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950967" y="3315151"/>
            <a:ext cx="593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039217"/>
            <a:ext cx="2021200" cy="13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1"/>
          </p:nvPr>
        </p:nvSpPr>
        <p:spPr>
          <a:xfrm>
            <a:off x="950967" y="4318784"/>
            <a:ext cx="593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>
            <a:spLocks noGrp="1"/>
          </p:cNvSpPr>
          <p:nvPr>
            <p:ph type="pic" idx="3"/>
          </p:nvPr>
        </p:nvSpPr>
        <p:spPr>
          <a:xfrm>
            <a:off x="6887767" y="1360600"/>
            <a:ext cx="4353200" cy="413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30" name="Google Shape;330;p15"/>
          <p:cNvGrpSpPr/>
          <p:nvPr/>
        </p:nvGrpSpPr>
        <p:grpSpPr>
          <a:xfrm flipH="1">
            <a:off x="1352942" y="75051"/>
            <a:ext cx="6287559" cy="6978016"/>
            <a:chOff x="1014706" y="56288"/>
            <a:chExt cx="4715669" cy="5233512"/>
          </a:xfrm>
        </p:grpSpPr>
        <p:pic>
          <p:nvPicPr>
            <p:cNvPr id="331" name="Google Shape;33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430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14706" y="5628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15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334" name="Google Shape;334;p15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335" name="Google Shape;335;p15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340" name="Google Shape;340;p15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43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17"/>
            <a:ext cx="12192000" cy="68579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title"/>
          </p:nvPr>
        </p:nvSpPr>
        <p:spPr>
          <a:xfrm>
            <a:off x="4138200" y="969484"/>
            <a:ext cx="593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title" idx="2" hasCustomPrompt="1"/>
          </p:nvPr>
        </p:nvSpPr>
        <p:spPr>
          <a:xfrm>
            <a:off x="2117000" y="969500"/>
            <a:ext cx="2021200" cy="15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16"/>
          <p:cNvSpPr txBox="1">
            <a:spLocks noGrp="1"/>
          </p:cNvSpPr>
          <p:nvPr>
            <p:ph type="subTitle" idx="1"/>
          </p:nvPr>
        </p:nvSpPr>
        <p:spPr>
          <a:xfrm>
            <a:off x="4138200" y="1973117"/>
            <a:ext cx="593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>
            <a:spLocks noGrp="1"/>
          </p:cNvSpPr>
          <p:nvPr>
            <p:ph type="pic" idx="3"/>
          </p:nvPr>
        </p:nvSpPr>
        <p:spPr>
          <a:xfrm>
            <a:off x="2345400" y="2946800"/>
            <a:ext cx="7501200" cy="3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7" name="Google Shape;357;p16"/>
          <p:cNvGrpSpPr/>
          <p:nvPr/>
        </p:nvGrpSpPr>
        <p:grpSpPr>
          <a:xfrm>
            <a:off x="8" y="115014"/>
            <a:ext cx="12001779" cy="2597471"/>
            <a:chOff x="6" y="86260"/>
            <a:chExt cx="9001334" cy="1948103"/>
          </a:xfrm>
        </p:grpSpPr>
        <p:pic>
          <p:nvPicPr>
            <p:cNvPr id="358" name="Google Shape;35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" y="12412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87313" y="86260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16"/>
          <p:cNvGrpSpPr/>
          <p:nvPr/>
        </p:nvGrpSpPr>
        <p:grpSpPr>
          <a:xfrm>
            <a:off x="-981547" y="4111792"/>
            <a:ext cx="12983363" cy="2435457"/>
            <a:chOff x="-736160" y="3083843"/>
            <a:chExt cx="9737522" cy="1826593"/>
          </a:xfrm>
        </p:grpSpPr>
        <p:grpSp>
          <p:nvGrpSpPr>
            <p:cNvPr id="361" name="Google Shape;361;p16"/>
            <p:cNvGrpSpPr/>
            <p:nvPr/>
          </p:nvGrpSpPr>
          <p:grpSpPr>
            <a:xfrm rot="-5400000">
              <a:off x="-736160" y="3083843"/>
              <a:ext cx="1460204" cy="1460204"/>
              <a:chOff x="4015500" y="-2732500"/>
              <a:chExt cx="4032600" cy="4032600"/>
            </a:xfrm>
          </p:grpSpPr>
          <p:sp>
            <p:nvSpPr>
              <p:cNvPr id="362" name="Google Shape;362;p16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2" name="Google Shape;372;p16"/>
            <p:cNvGrpSpPr/>
            <p:nvPr/>
          </p:nvGrpSpPr>
          <p:grpSpPr>
            <a:xfrm rot="5400000">
              <a:off x="7883571" y="3792645"/>
              <a:ext cx="1799304" cy="436277"/>
              <a:chOff x="2599725" y="2563425"/>
              <a:chExt cx="2414525" cy="585450"/>
            </a:xfrm>
          </p:grpSpPr>
          <p:sp>
            <p:nvSpPr>
              <p:cNvPr id="373" name="Google Shape;373;p16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680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79" name="Google Shape;379;p17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7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17"/>
          <p:cNvSpPr txBox="1">
            <a:spLocks noGrp="1"/>
          </p:cNvSpPr>
          <p:nvPr>
            <p:ph type="title"/>
          </p:nvPr>
        </p:nvSpPr>
        <p:spPr>
          <a:xfrm>
            <a:off x="2847400" y="3960833"/>
            <a:ext cx="6497200" cy="13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1"/>
          </p:nvPr>
        </p:nvSpPr>
        <p:spPr>
          <a:xfrm>
            <a:off x="2847400" y="52438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7"/>
          <p:cNvSpPr>
            <a:spLocks noGrp="1"/>
          </p:cNvSpPr>
          <p:nvPr>
            <p:ph type="pic" idx="2"/>
          </p:nvPr>
        </p:nvSpPr>
        <p:spPr>
          <a:xfrm>
            <a:off x="2936500" y="719333"/>
            <a:ext cx="6318800" cy="3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84" name="Google Shape;384;p17"/>
          <p:cNvGrpSpPr/>
          <p:nvPr/>
        </p:nvGrpSpPr>
        <p:grpSpPr>
          <a:xfrm>
            <a:off x="-561546" y="3605301"/>
            <a:ext cx="12596055" cy="1212945"/>
            <a:chOff x="-421160" y="2703975"/>
            <a:chExt cx="9447041" cy="909709"/>
          </a:xfrm>
        </p:grpSpPr>
        <p:pic>
          <p:nvPicPr>
            <p:cNvPr id="385" name="Google Shape;38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5240" y="2877046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421160" y="2703975"/>
              <a:ext cx="1366185" cy="9097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17"/>
          <p:cNvGrpSpPr/>
          <p:nvPr/>
        </p:nvGrpSpPr>
        <p:grpSpPr>
          <a:xfrm>
            <a:off x="134008" y="5847827"/>
            <a:ext cx="12009125" cy="1982341"/>
            <a:chOff x="100506" y="4385870"/>
            <a:chExt cx="9006844" cy="1486756"/>
          </a:xfrm>
        </p:grpSpPr>
        <p:grpSp>
          <p:nvGrpSpPr>
            <p:cNvPr id="388" name="Google Shape;388;p17"/>
            <p:cNvGrpSpPr/>
            <p:nvPr/>
          </p:nvGrpSpPr>
          <p:grpSpPr>
            <a:xfrm>
              <a:off x="7308046" y="4385870"/>
              <a:ext cx="1799304" cy="436277"/>
              <a:chOff x="2599725" y="2563425"/>
              <a:chExt cx="2414525" cy="585450"/>
            </a:xfrm>
          </p:grpSpPr>
          <p:sp>
            <p:nvSpPr>
              <p:cNvPr id="389" name="Google Shape;389;p17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17"/>
            <p:cNvGrpSpPr/>
            <p:nvPr/>
          </p:nvGrpSpPr>
          <p:grpSpPr>
            <a:xfrm rot="10800000">
              <a:off x="100506" y="4412421"/>
              <a:ext cx="1460204" cy="1460204"/>
              <a:chOff x="4015500" y="-2732500"/>
              <a:chExt cx="4032600" cy="4032600"/>
            </a:xfrm>
          </p:grpSpPr>
          <p:sp>
            <p:nvSpPr>
              <p:cNvPr id="394" name="Google Shape;394;p17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03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8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06" name="Google Shape;406;p18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18"/>
          <p:cNvSpPr txBox="1">
            <a:spLocks noGrp="1"/>
          </p:cNvSpPr>
          <p:nvPr>
            <p:ph type="title"/>
          </p:nvPr>
        </p:nvSpPr>
        <p:spPr>
          <a:xfrm>
            <a:off x="5529833" y="2102417"/>
            <a:ext cx="5711200" cy="1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ubTitle" idx="1"/>
          </p:nvPr>
        </p:nvSpPr>
        <p:spPr>
          <a:xfrm>
            <a:off x="5529833" y="3590784"/>
            <a:ext cx="5711200" cy="11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8"/>
          <p:cNvSpPr>
            <a:spLocks noGrp="1"/>
          </p:cNvSpPr>
          <p:nvPr>
            <p:ph type="pic" idx="2"/>
          </p:nvPr>
        </p:nvSpPr>
        <p:spPr>
          <a:xfrm>
            <a:off x="960000" y="1270351"/>
            <a:ext cx="4392800" cy="431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1" name="Google Shape;411;p18"/>
          <p:cNvGrpSpPr/>
          <p:nvPr/>
        </p:nvGrpSpPr>
        <p:grpSpPr>
          <a:xfrm>
            <a:off x="-361146" y="2280885"/>
            <a:ext cx="8747180" cy="4670583"/>
            <a:chOff x="-270860" y="1710663"/>
            <a:chExt cx="6560385" cy="3502937"/>
          </a:xfrm>
        </p:grpSpPr>
        <p:pic>
          <p:nvPicPr>
            <p:cNvPr id="412" name="Google Shape;41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4904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0860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" name="Google Shape;414;p18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415" name="Google Shape;415;p18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416" name="Google Shape;416;p18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0" name="Google Shape;420;p18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421" name="Google Shape;421;p18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584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33" name="Google Shape;433;p19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9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1243633" y="2561200"/>
            <a:ext cx="47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1"/>
          </p:nvPr>
        </p:nvSpPr>
        <p:spPr>
          <a:xfrm>
            <a:off x="1243633" y="3223200"/>
            <a:ext cx="47816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7" name="Google Shape;437;p19"/>
          <p:cNvGrpSpPr/>
          <p:nvPr/>
        </p:nvGrpSpPr>
        <p:grpSpPr>
          <a:xfrm>
            <a:off x="-667915" y="1177047"/>
            <a:ext cx="12729804" cy="1617337"/>
            <a:chOff x="-500937" y="882785"/>
            <a:chExt cx="9547353" cy="1213003"/>
          </a:xfrm>
        </p:grpSpPr>
        <p:pic>
          <p:nvPicPr>
            <p:cNvPr id="438" name="Google Shape;43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33468" y="1302625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827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" name="Google Shape;440;p19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441" name="Google Shape;441;p19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442" name="Google Shape;442;p19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9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447" name="Google Shape;447;p19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15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59" name="Google Shape;459;p20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5671369" y="2512400"/>
            <a:ext cx="4839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5671593" y="3174400"/>
            <a:ext cx="48392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3" name="Google Shape;463;p20"/>
          <p:cNvGrpSpPr/>
          <p:nvPr/>
        </p:nvGrpSpPr>
        <p:grpSpPr>
          <a:xfrm>
            <a:off x="-236849" y="84334"/>
            <a:ext cx="12305721" cy="6922093"/>
            <a:chOff x="-177637" y="63250"/>
            <a:chExt cx="9229291" cy="5191570"/>
          </a:xfrm>
        </p:grpSpPr>
        <p:pic>
          <p:nvPicPr>
            <p:cNvPr id="464" name="Google Shape;46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0400" y="6325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8138706" y="14291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Google Shape;467;p20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468" name="Google Shape;468;p20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469" name="Google Shape;469;p20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3" name="Google Shape;473;p20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474" name="Google Shape;474;p20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7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86" name="Google Shape;486;p21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2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" name="Google Shape;488;p21"/>
          <p:cNvSpPr txBox="1">
            <a:spLocks noGrp="1"/>
          </p:cNvSpPr>
          <p:nvPr>
            <p:ph type="title"/>
          </p:nvPr>
        </p:nvSpPr>
        <p:spPr>
          <a:xfrm>
            <a:off x="2386200" y="4176533"/>
            <a:ext cx="476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subTitle" idx="1"/>
          </p:nvPr>
        </p:nvSpPr>
        <p:spPr>
          <a:xfrm>
            <a:off x="2386200" y="4838533"/>
            <a:ext cx="4762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21"/>
          <p:cNvGrpSpPr/>
          <p:nvPr/>
        </p:nvGrpSpPr>
        <p:grpSpPr>
          <a:xfrm>
            <a:off x="-368466" y="2280885"/>
            <a:ext cx="8754499" cy="4772183"/>
            <a:chOff x="-276349" y="1710663"/>
            <a:chExt cx="6565874" cy="3579137"/>
          </a:xfrm>
        </p:grpSpPr>
        <p:pic>
          <p:nvPicPr>
            <p:cNvPr id="491" name="Google Shape;49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6349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Google Shape;493;p21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494" name="Google Shape;494;p21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495" name="Google Shape;495;p21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9" name="Google Shape;499;p21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500" name="Google Shape;500;p21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7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5378533" y="3315167"/>
            <a:ext cx="5862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9219833" y="2039217"/>
            <a:ext cx="2021200" cy="13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5378533" y="4318800"/>
            <a:ext cx="5862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950967" y="1360600"/>
            <a:ext cx="4427600" cy="413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" name="Google Shape;41;p3"/>
          <p:cNvGrpSpPr/>
          <p:nvPr/>
        </p:nvGrpSpPr>
        <p:grpSpPr>
          <a:xfrm>
            <a:off x="381795" y="341876"/>
            <a:ext cx="10176519" cy="7488291"/>
            <a:chOff x="286346" y="256407"/>
            <a:chExt cx="7632389" cy="5616218"/>
          </a:xfrm>
        </p:grpSpPr>
        <p:grpSp>
          <p:nvGrpSpPr>
            <p:cNvPr id="42" name="Google Shape;42;p3"/>
            <p:cNvGrpSpPr/>
            <p:nvPr/>
          </p:nvGrpSpPr>
          <p:grpSpPr>
            <a:xfrm rot="10800000">
              <a:off x="6458531" y="4412421"/>
              <a:ext cx="1460204" cy="1460204"/>
              <a:chOff x="4015500" y="-2732500"/>
              <a:chExt cx="4032600" cy="4032600"/>
            </a:xfrm>
          </p:grpSpPr>
          <p:sp>
            <p:nvSpPr>
              <p:cNvPr id="43" name="Google Shape;43;p3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>
              <a:off x="286346" y="256407"/>
              <a:ext cx="1799304" cy="436277"/>
              <a:chOff x="2599725" y="2563425"/>
              <a:chExt cx="2414525" cy="58545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58" name="Google Shape;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308" y="190551"/>
            <a:ext cx="1217264" cy="1057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653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12" name="Google Shape;512;p22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2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4" name="Google Shape;514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subTitle" idx="1"/>
          </p:nvPr>
        </p:nvSpPr>
        <p:spPr>
          <a:xfrm>
            <a:off x="6674799" y="53750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2"/>
          </p:nvPr>
        </p:nvSpPr>
        <p:spPr>
          <a:xfrm>
            <a:off x="2176400" y="53750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subTitle" idx="3"/>
          </p:nvPr>
        </p:nvSpPr>
        <p:spPr>
          <a:xfrm>
            <a:off x="2176400" y="47249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4"/>
          </p:nvPr>
        </p:nvSpPr>
        <p:spPr>
          <a:xfrm>
            <a:off x="6674800" y="47249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519" name="Google Shape;519;p22"/>
          <p:cNvSpPr>
            <a:spLocks noGrp="1"/>
          </p:cNvSpPr>
          <p:nvPr>
            <p:ph type="pic" idx="5"/>
          </p:nvPr>
        </p:nvSpPr>
        <p:spPr>
          <a:xfrm>
            <a:off x="2698917" y="1634600"/>
            <a:ext cx="2295600" cy="30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2"/>
          <p:cNvSpPr>
            <a:spLocks noGrp="1"/>
          </p:cNvSpPr>
          <p:nvPr>
            <p:ph type="pic" idx="6"/>
          </p:nvPr>
        </p:nvSpPr>
        <p:spPr>
          <a:xfrm>
            <a:off x="7197317" y="1634600"/>
            <a:ext cx="2295600" cy="30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21" name="Google Shape;521;p22"/>
          <p:cNvGrpSpPr/>
          <p:nvPr/>
        </p:nvGrpSpPr>
        <p:grpSpPr>
          <a:xfrm>
            <a:off x="-667916" y="1075447"/>
            <a:ext cx="13066437" cy="2693104"/>
            <a:chOff x="-500937" y="806585"/>
            <a:chExt cx="9799828" cy="2019828"/>
          </a:xfrm>
        </p:grpSpPr>
        <p:pic>
          <p:nvPicPr>
            <p:cNvPr id="522" name="Google Shape;52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385943" y="203325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065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22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525" name="Google Shape;525;p22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526" name="Google Shape;526;p22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22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531" name="Google Shape;531;p22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029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2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43" name="Google Shape;543;p23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2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23"/>
          <p:cNvSpPr txBox="1">
            <a:spLocks noGrp="1"/>
          </p:cNvSpPr>
          <p:nvPr>
            <p:ph type="title"/>
          </p:nvPr>
        </p:nvSpPr>
        <p:spPr>
          <a:xfrm>
            <a:off x="960100" y="719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3"/>
          <p:cNvSpPr txBox="1">
            <a:spLocks noGrp="1"/>
          </p:cNvSpPr>
          <p:nvPr>
            <p:ph type="body" idx="1"/>
          </p:nvPr>
        </p:nvSpPr>
        <p:spPr>
          <a:xfrm>
            <a:off x="9508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23"/>
          <p:cNvSpPr txBox="1">
            <a:spLocks noGrp="1"/>
          </p:cNvSpPr>
          <p:nvPr>
            <p:ph type="body" idx="2"/>
          </p:nvPr>
        </p:nvSpPr>
        <p:spPr>
          <a:xfrm>
            <a:off x="60960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u="sng"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48" name="Google Shape;548;p23"/>
          <p:cNvGrpSpPr/>
          <p:nvPr/>
        </p:nvGrpSpPr>
        <p:grpSpPr>
          <a:xfrm>
            <a:off x="-338450" y="106267"/>
            <a:ext cx="12466755" cy="6900160"/>
            <a:chOff x="-177637" y="79700"/>
            <a:chExt cx="9350066" cy="5175120"/>
          </a:xfrm>
        </p:grpSpPr>
        <p:pic>
          <p:nvPicPr>
            <p:cNvPr id="549" name="Google Shape;54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5875" y="797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59481" y="1827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" name="Google Shape;552;p23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553" name="Google Shape;553;p23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8" name="Google Shape;558;p23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559" name="Google Shape;559;p23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1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71" name="Google Shape;571;p24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24"/>
          <p:cNvSpPr txBox="1">
            <a:spLocks noGrp="1"/>
          </p:cNvSpPr>
          <p:nvPr>
            <p:ph type="title"/>
          </p:nvPr>
        </p:nvSpPr>
        <p:spPr>
          <a:xfrm>
            <a:off x="960100" y="719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body" idx="1"/>
          </p:nvPr>
        </p:nvSpPr>
        <p:spPr>
          <a:xfrm>
            <a:off x="9508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body" idx="2"/>
          </p:nvPr>
        </p:nvSpPr>
        <p:spPr>
          <a:xfrm>
            <a:off x="60960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76" name="Google Shape;576;p24"/>
          <p:cNvGrpSpPr/>
          <p:nvPr/>
        </p:nvGrpSpPr>
        <p:grpSpPr>
          <a:xfrm>
            <a:off x="-375783" y="2280885"/>
            <a:ext cx="8761816" cy="4772183"/>
            <a:chOff x="-281837" y="1710663"/>
            <a:chExt cx="6571362" cy="3579137"/>
          </a:xfrm>
        </p:grpSpPr>
        <p:pic>
          <p:nvPicPr>
            <p:cNvPr id="577" name="Google Shape;57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81837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9" name="Google Shape;579;p24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580" name="Google Shape;580;p24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581" name="Google Shape;581;p24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5" name="Google Shape;585;p24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586" name="Google Shape;586;p24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248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98" name="Google Shape;598;p25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5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0" name="Google Shape;600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5"/>
          <p:cNvSpPr txBox="1">
            <a:spLocks noGrp="1"/>
          </p:cNvSpPr>
          <p:nvPr>
            <p:ph type="subTitle" idx="1"/>
          </p:nvPr>
        </p:nvSpPr>
        <p:spPr>
          <a:xfrm>
            <a:off x="6686797" y="2179233"/>
            <a:ext cx="4214400" cy="3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5"/>
          <p:cNvSpPr txBox="1">
            <a:spLocks noGrp="1"/>
          </p:cNvSpPr>
          <p:nvPr>
            <p:ph type="subTitle" idx="2"/>
          </p:nvPr>
        </p:nvSpPr>
        <p:spPr>
          <a:xfrm>
            <a:off x="1291067" y="2179233"/>
            <a:ext cx="4214400" cy="3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3" name="Google Shape;603;p25"/>
          <p:cNvGrpSpPr/>
          <p:nvPr/>
        </p:nvGrpSpPr>
        <p:grpSpPr>
          <a:xfrm>
            <a:off x="572554" y="101612"/>
            <a:ext cx="11390685" cy="6810473"/>
            <a:chOff x="429415" y="76208"/>
            <a:chExt cx="8543014" cy="5107855"/>
          </a:xfrm>
        </p:grpSpPr>
        <p:pic>
          <p:nvPicPr>
            <p:cNvPr id="604" name="Google Shape;60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59481" y="43909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415" y="7620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Google Shape;606;p25"/>
          <p:cNvGrpSpPr/>
          <p:nvPr/>
        </p:nvGrpSpPr>
        <p:grpSpPr>
          <a:xfrm>
            <a:off x="-467725" y="813625"/>
            <a:ext cx="12507408" cy="7105043"/>
            <a:chOff x="-350794" y="610219"/>
            <a:chExt cx="9380556" cy="5328782"/>
          </a:xfrm>
        </p:grpSpPr>
        <p:grpSp>
          <p:nvGrpSpPr>
            <p:cNvPr id="607" name="Google Shape;607;p25"/>
            <p:cNvGrpSpPr/>
            <p:nvPr/>
          </p:nvGrpSpPr>
          <p:grpSpPr>
            <a:xfrm rot="10800000">
              <a:off x="-350794" y="4478796"/>
              <a:ext cx="1460204" cy="1460204"/>
              <a:chOff x="4015500" y="-2732500"/>
              <a:chExt cx="4032600" cy="4032600"/>
            </a:xfrm>
          </p:grpSpPr>
          <p:sp>
            <p:nvSpPr>
              <p:cNvPr id="608" name="Google Shape;608;p25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8" name="Google Shape;618;p25"/>
            <p:cNvGrpSpPr/>
            <p:nvPr/>
          </p:nvGrpSpPr>
          <p:grpSpPr>
            <a:xfrm rot="5400000">
              <a:off x="7911971" y="1291732"/>
              <a:ext cx="1799304" cy="436277"/>
              <a:chOff x="2599725" y="2563425"/>
              <a:chExt cx="2414525" cy="585450"/>
            </a:xfrm>
          </p:grpSpPr>
          <p:sp>
            <p:nvSpPr>
              <p:cNvPr id="619" name="Google Shape;619;p25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791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625" name="Google Shape;625;p26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26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7" name="Google Shape;627;p2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1"/>
          </p:nvPr>
        </p:nvSpPr>
        <p:spPr>
          <a:xfrm>
            <a:off x="1060768" y="3466303"/>
            <a:ext cx="3013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2"/>
          </p:nvPr>
        </p:nvSpPr>
        <p:spPr>
          <a:xfrm>
            <a:off x="4589119" y="3466303"/>
            <a:ext cx="3013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3"/>
          </p:nvPr>
        </p:nvSpPr>
        <p:spPr>
          <a:xfrm>
            <a:off x="8117471" y="3466303"/>
            <a:ext cx="3013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4"/>
          </p:nvPr>
        </p:nvSpPr>
        <p:spPr>
          <a:xfrm>
            <a:off x="1060767" y="2860200"/>
            <a:ext cx="3013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5"/>
          </p:nvPr>
        </p:nvSpPr>
        <p:spPr>
          <a:xfrm>
            <a:off x="4589119" y="2860200"/>
            <a:ext cx="3013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 txBox="1">
            <a:spLocks noGrp="1"/>
          </p:cNvSpPr>
          <p:nvPr>
            <p:ph type="subTitle" idx="6"/>
          </p:nvPr>
        </p:nvSpPr>
        <p:spPr>
          <a:xfrm>
            <a:off x="8117471" y="2860200"/>
            <a:ext cx="3013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-667916" y="973847"/>
            <a:ext cx="12576104" cy="5911971"/>
            <a:chOff x="-500937" y="730385"/>
            <a:chExt cx="9432078" cy="4433978"/>
          </a:xfrm>
        </p:grpSpPr>
        <p:pic>
          <p:nvPicPr>
            <p:cNvPr id="635" name="Google Shape;63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8193" y="43712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7303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26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638" name="Google Shape;638;p26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639" name="Google Shape;639;p26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3" name="Google Shape;643;p26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644" name="Google Shape;644;p26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5337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2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656" name="Google Shape;656;p27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7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8" name="Google Shape;658;p2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"/>
          </p:nvPr>
        </p:nvSpPr>
        <p:spPr>
          <a:xfrm>
            <a:off x="2113733" y="2838100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2"/>
          </p:nvPr>
        </p:nvSpPr>
        <p:spPr>
          <a:xfrm>
            <a:off x="6409349" y="2838100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3"/>
          </p:nvPr>
        </p:nvSpPr>
        <p:spPr>
          <a:xfrm>
            <a:off x="2113733" y="4935433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7"/>
          <p:cNvSpPr txBox="1">
            <a:spLocks noGrp="1"/>
          </p:cNvSpPr>
          <p:nvPr>
            <p:ph type="subTitle" idx="4"/>
          </p:nvPr>
        </p:nvSpPr>
        <p:spPr>
          <a:xfrm>
            <a:off x="6409349" y="4935433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7"/>
          <p:cNvSpPr txBox="1">
            <a:spLocks noGrp="1"/>
          </p:cNvSpPr>
          <p:nvPr>
            <p:ph type="subTitle" idx="5"/>
          </p:nvPr>
        </p:nvSpPr>
        <p:spPr>
          <a:xfrm>
            <a:off x="2113733" y="2259167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64" name="Google Shape;664;p27"/>
          <p:cNvSpPr txBox="1">
            <a:spLocks noGrp="1"/>
          </p:cNvSpPr>
          <p:nvPr>
            <p:ph type="subTitle" idx="6"/>
          </p:nvPr>
        </p:nvSpPr>
        <p:spPr>
          <a:xfrm>
            <a:off x="2113733" y="4356600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65" name="Google Shape;665;p27"/>
          <p:cNvSpPr txBox="1">
            <a:spLocks noGrp="1"/>
          </p:cNvSpPr>
          <p:nvPr>
            <p:ph type="subTitle" idx="7"/>
          </p:nvPr>
        </p:nvSpPr>
        <p:spPr>
          <a:xfrm>
            <a:off x="6409343" y="2259167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66" name="Google Shape;666;p27"/>
          <p:cNvSpPr txBox="1">
            <a:spLocks noGrp="1"/>
          </p:cNvSpPr>
          <p:nvPr>
            <p:ph type="subTitle" idx="8"/>
          </p:nvPr>
        </p:nvSpPr>
        <p:spPr>
          <a:xfrm>
            <a:off x="6409343" y="4356600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667" name="Google Shape;667;p27"/>
          <p:cNvGrpSpPr/>
          <p:nvPr/>
        </p:nvGrpSpPr>
        <p:grpSpPr>
          <a:xfrm>
            <a:off x="-236849" y="83467"/>
            <a:ext cx="7056900" cy="6922960"/>
            <a:chOff x="-177637" y="62600"/>
            <a:chExt cx="5292675" cy="5192220"/>
          </a:xfrm>
        </p:grpSpPr>
        <p:pic>
          <p:nvPicPr>
            <p:cNvPr id="668" name="Google Shape;66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28962" y="62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0" name="Google Shape;670;p27"/>
          <p:cNvGrpSpPr/>
          <p:nvPr/>
        </p:nvGrpSpPr>
        <p:grpSpPr>
          <a:xfrm>
            <a:off x="-974111" y="1742793"/>
            <a:ext cx="12941651" cy="4346012"/>
            <a:chOff x="-730583" y="1307094"/>
            <a:chExt cx="9706238" cy="3259509"/>
          </a:xfrm>
        </p:grpSpPr>
        <p:grpSp>
          <p:nvGrpSpPr>
            <p:cNvPr id="671" name="Google Shape;671;p27"/>
            <p:cNvGrpSpPr/>
            <p:nvPr/>
          </p:nvGrpSpPr>
          <p:grpSpPr>
            <a:xfrm rot="-5400000">
              <a:off x="7857864" y="3448813"/>
              <a:ext cx="1799304" cy="436277"/>
              <a:chOff x="2599725" y="2563425"/>
              <a:chExt cx="2414525" cy="585450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6" name="Google Shape;676;p27"/>
            <p:cNvGrpSpPr/>
            <p:nvPr/>
          </p:nvGrpSpPr>
          <p:grpSpPr>
            <a:xfrm rot="-5400000">
              <a:off x="-730583" y="1307094"/>
              <a:ext cx="1460204" cy="1460204"/>
              <a:chOff x="4015500" y="-2732500"/>
              <a:chExt cx="4032600" cy="4032600"/>
            </a:xfrm>
          </p:grpSpPr>
          <p:sp>
            <p:nvSpPr>
              <p:cNvPr id="677" name="Google Shape;677;p27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459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8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689" name="Google Shape;689;p28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Google Shape;690;p2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1" name="Google Shape;691;p2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8"/>
          <p:cNvSpPr txBox="1">
            <a:spLocks noGrp="1"/>
          </p:cNvSpPr>
          <p:nvPr>
            <p:ph type="subTitle" idx="1"/>
          </p:nvPr>
        </p:nvSpPr>
        <p:spPr>
          <a:xfrm>
            <a:off x="960100" y="2793203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8"/>
          <p:cNvSpPr txBox="1">
            <a:spLocks noGrp="1"/>
          </p:cNvSpPr>
          <p:nvPr>
            <p:ph type="subTitle" idx="2"/>
          </p:nvPr>
        </p:nvSpPr>
        <p:spPr>
          <a:xfrm>
            <a:off x="4623235" y="2793203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3"/>
          </p:nvPr>
        </p:nvSpPr>
        <p:spPr>
          <a:xfrm>
            <a:off x="2791667" y="4907567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8"/>
          <p:cNvSpPr txBox="1">
            <a:spLocks noGrp="1"/>
          </p:cNvSpPr>
          <p:nvPr>
            <p:ph type="subTitle" idx="4"/>
          </p:nvPr>
        </p:nvSpPr>
        <p:spPr>
          <a:xfrm>
            <a:off x="8286371" y="2793203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8"/>
          <p:cNvSpPr txBox="1">
            <a:spLocks noGrp="1"/>
          </p:cNvSpPr>
          <p:nvPr>
            <p:ph type="subTitle" idx="5"/>
          </p:nvPr>
        </p:nvSpPr>
        <p:spPr>
          <a:xfrm>
            <a:off x="6454803" y="4907567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28"/>
          <p:cNvSpPr txBox="1">
            <a:spLocks noGrp="1"/>
          </p:cNvSpPr>
          <p:nvPr>
            <p:ph type="subTitle" idx="6"/>
          </p:nvPr>
        </p:nvSpPr>
        <p:spPr>
          <a:xfrm>
            <a:off x="965884" y="2444533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98" name="Google Shape;698;p28"/>
          <p:cNvSpPr txBox="1">
            <a:spLocks noGrp="1"/>
          </p:cNvSpPr>
          <p:nvPr>
            <p:ph type="subTitle" idx="7"/>
          </p:nvPr>
        </p:nvSpPr>
        <p:spPr>
          <a:xfrm>
            <a:off x="4629024" y="2444533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99" name="Google Shape;699;p28"/>
          <p:cNvSpPr txBox="1">
            <a:spLocks noGrp="1"/>
          </p:cNvSpPr>
          <p:nvPr>
            <p:ph type="subTitle" idx="8"/>
          </p:nvPr>
        </p:nvSpPr>
        <p:spPr>
          <a:xfrm>
            <a:off x="8292164" y="2444533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00" name="Google Shape;700;p28"/>
          <p:cNvSpPr txBox="1">
            <a:spLocks noGrp="1"/>
          </p:cNvSpPr>
          <p:nvPr>
            <p:ph type="subTitle" idx="9"/>
          </p:nvPr>
        </p:nvSpPr>
        <p:spPr>
          <a:xfrm>
            <a:off x="2797451" y="4557395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01" name="Google Shape;701;p28"/>
          <p:cNvSpPr txBox="1">
            <a:spLocks noGrp="1"/>
          </p:cNvSpPr>
          <p:nvPr>
            <p:ph type="subTitle" idx="13"/>
          </p:nvPr>
        </p:nvSpPr>
        <p:spPr>
          <a:xfrm>
            <a:off x="6460591" y="4557395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702" name="Google Shape;702;p28"/>
          <p:cNvGrpSpPr/>
          <p:nvPr/>
        </p:nvGrpSpPr>
        <p:grpSpPr>
          <a:xfrm>
            <a:off x="-667916" y="1177047"/>
            <a:ext cx="12517571" cy="5781371"/>
            <a:chOff x="-500937" y="882785"/>
            <a:chExt cx="9388178" cy="4336028"/>
          </a:xfrm>
        </p:grpSpPr>
        <p:pic>
          <p:nvPicPr>
            <p:cNvPr id="703" name="Google Shape;70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74293" y="442565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Google Shape;70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827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5" name="Google Shape;705;p28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706" name="Google Shape;706;p28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707" name="Google Shape;707;p28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1" name="Google Shape;711;p28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712" name="Google Shape;712;p28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7445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724" name="Google Shape;724;p29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29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6" name="Google Shape;726;p2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9"/>
          <p:cNvSpPr txBox="1">
            <a:spLocks noGrp="1"/>
          </p:cNvSpPr>
          <p:nvPr>
            <p:ph type="subTitle" idx="1"/>
          </p:nvPr>
        </p:nvSpPr>
        <p:spPr>
          <a:xfrm>
            <a:off x="1263795" y="2840736"/>
            <a:ext cx="27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9"/>
          <p:cNvSpPr txBox="1">
            <a:spLocks noGrp="1"/>
          </p:cNvSpPr>
          <p:nvPr>
            <p:ph type="subTitle" idx="2"/>
          </p:nvPr>
        </p:nvSpPr>
        <p:spPr>
          <a:xfrm>
            <a:off x="4713805" y="2840736"/>
            <a:ext cx="27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9"/>
          <p:cNvSpPr txBox="1">
            <a:spLocks noGrp="1"/>
          </p:cNvSpPr>
          <p:nvPr>
            <p:ph type="subTitle" idx="3"/>
          </p:nvPr>
        </p:nvSpPr>
        <p:spPr>
          <a:xfrm>
            <a:off x="1263795" y="4937760"/>
            <a:ext cx="27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4"/>
          </p:nvPr>
        </p:nvSpPr>
        <p:spPr>
          <a:xfrm>
            <a:off x="4713805" y="4937760"/>
            <a:ext cx="27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9"/>
          <p:cNvSpPr txBox="1">
            <a:spLocks noGrp="1"/>
          </p:cNvSpPr>
          <p:nvPr>
            <p:ph type="subTitle" idx="5"/>
          </p:nvPr>
        </p:nvSpPr>
        <p:spPr>
          <a:xfrm>
            <a:off x="8163816" y="2840736"/>
            <a:ext cx="27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29"/>
          <p:cNvSpPr txBox="1">
            <a:spLocks noGrp="1"/>
          </p:cNvSpPr>
          <p:nvPr>
            <p:ph type="subTitle" idx="6"/>
          </p:nvPr>
        </p:nvSpPr>
        <p:spPr>
          <a:xfrm>
            <a:off x="8163816" y="4937760"/>
            <a:ext cx="27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9"/>
          <p:cNvSpPr txBox="1">
            <a:spLocks noGrp="1"/>
          </p:cNvSpPr>
          <p:nvPr>
            <p:ph type="subTitle" idx="7"/>
          </p:nvPr>
        </p:nvSpPr>
        <p:spPr>
          <a:xfrm>
            <a:off x="1261700" y="2259153"/>
            <a:ext cx="276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subTitle" idx="8"/>
          </p:nvPr>
        </p:nvSpPr>
        <p:spPr>
          <a:xfrm>
            <a:off x="4711711" y="2259153"/>
            <a:ext cx="276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35" name="Google Shape;735;p29"/>
          <p:cNvSpPr txBox="1">
            <a:spLocks noGrp="1"/>
          </p:cNvSpPr>
          <p:nvPr>
            <p:ph type="subTitle" idx="9"/>
          </p:nvPr>
        </p:nvSpPr>
        <p:spPr>
          <a:xfrm>
            <a:off x="8161721" y="2259153"/>
            <a:ext cx="276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subTitle" idx="13"/>
          </p:nvPr>
        </p:nvSpPr>
        <p:spPr>
          <a:xfrm>
            <a:off x="1261700" y="4356596"/>
            <a:ext cx="276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subTitle" idx="14"/>
          </p:nvPr>
        </p:nvSpPr>
        <p:spPr>
          <a:xfrm>
            <a:off x="4711711" y="4356596"/>
            <a:ext cx="276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38" name="Google Shape;738;p29"/>
          <p:cNvSpPr txBox="1">
            <a:spLocks noGrp="1"/>
          </p:cNvSpPr>
          <p:nvPr>
            <p:ph type="subTitle" idx="15"/>
          </p:nvPr>
        </p:nvSpPr>
        <p:spPr>
          <a:xfrm>
            <a:off x="8161721" y="4356596"/>
            <a:ext cx="276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739" name="Google Shape;739;p29"/>
          <p:cNvGrpSpPr/>
          <p:nvPr/>
        </p:nvGrpSpPr>
        <p:grpSpPr>
          <a:xfrm>
            <a:off x="551504" y="101600"/>
            <a:ext cx="10520769" cy="6883733"/>
            <a:chOff x="413627" y="76200"/>
            <a:chExt cx="7890577" cy="5162800"/>
          </a:xfrm>
        </p:grpSpPr>
        <p:pic>
          <p:nvPicPr>
            <p:cNvPr id="740" name="Google Shape;74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91256" y="762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1" name="Google Shape;741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627" y="455590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Google Shape;742;p29"/>
          <p:cNvGrpSpPr/>
          <p:nvPr/>
        </p:nvGrpSpPr>
        <p:grpSpPr>
          <a:xfrm>
            <a:off x="166081" y="-304674"/>
            <a:ext cx="12151868" cy="8223343"/>
            <a:chOff x="124560" y="-228506"/>
            <a:chExt cx="9113901" cy="6167507"/>
          </a:xfrm>
        </p:grpSpPr>
        <p:grpSp>
          <p:nvGrpSpPr>
            <p:cNvPr id="743" name="Google Shape;743;p29"/>
            <p:cNvGrpSpPr/>
            <p:nvPr/>
          </p:nvGrpSpPr>
          <p:grpSpPr>
            <a:xfrm rot="10800000">
              <a:off x="7778256" y="4478796"/>
              <a:ext cx="1460204" cy="1460204"/>
              <a:chOff x="4015500" y="-2732500"/>
              <a:chExt cx="4032600" cy="4032600"/>
            </a:xfrm>
          </p:grpSpPr>
          <p:sp>
            <p:nvSpPr>
              <p:cNvPr id="744" name="Google Shape;744;p29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4" name="Google Shape;754;p29"/>
            <p:cNvGrpSpPr/>
            <p:nvPr/>
          </p:nvGrpSpPr>
          <p:grpSpPr>
            <a:xfrm rot="5400000">
              <a:off x="-556954" y="453007"/>
              <a:ext cx="1799304" cy="436277"/>
              <a:chOff x="2599725" y="2563425"/>
              <a:chExt cx="2414525" cy="585450"/>
            </a:xfrm>
          </p:grpSpPr>
          <p:sp>
            <p:nvSpPr>
              <p:cNvPr id="755" name="Google Shape;755;p29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783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761" name="Google Shape;761;p30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3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3" name="Google Shape;763;p30"/>
          <p:cNvSpPr txBox="1">
            <a:spLocks noGrp="1"/>
          </p:cNvSpPr>
          <p:nvPr>
            <p:ph type="title" hasCustomPrompt="1"/>
          </p:nvPr>
        </p:nvSpPr>
        <p:spPr>
          <a:xfrm>
            <a:off x="4978633" y="1002728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64" name="Google Shape;764;p30"/>
          <p:cNvSpPr txBox="1">
            <a:spLocks noGrp="1"/>
          </p:cNvSpPr>
          <p:nvPr>
            <p:ph type="subTitle" idx="1"/>
          </p:nvPr>
        </p:nvSpPr>
        <p:spPr>
          <a:xfrm>
            <a:off x="4978633" y="1904301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5" name="Google Shape;765;p30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729256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66" name="Google Shape;766;p30"/>
          <p:cNvSpPr txBox="1">
            <a:spLocks noGrp="1"/>
          </p:cNvSpPr>
          <p:nvPr>
            <p:ph type="subTitle" idx="3"/>
          </p:nvPr>
        </p:nvSpPr>
        <p:spPr>
          <a:xfrm>
            <a:off x="4978633" y="3638004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7" name="Google Shape;767;p30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4557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68" name="Google Shape;768;p30"/>
          <p:cNvSpPr txBox="1">
            <a:spLocks noGrp="1"/>
          </p:cNvSpPr>
          <p:nvPr>
            <p:ph type="subTitle" idx="5"/>
          </p:nvPr>
        </p:nvSpPr>
        <p:spPr>
          <a:xfrm>
            <a:off x="4978633" y="5371708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9" name="Google Shape;769;p30"/>
          <p:cNvSpPr>
            <a:spLocks noGrp="1"/>
          </p:cNvSpPr>
          <p:nvPr>
            <p:ph type="pic" idx="6"/>
          </p:nvPr>
        </p:nvSpPr>
        <p:spPr>
          <a:xfrm>
            <a:off x="950967" y="1040667"/>
            <a:ext cx="3967600" cy="477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70" name="Google Shape;770;p30"/>
          <p:cNvGrpSpPr/>
          <p:nvPr/>
        </p:nvGrpSpPr>
        <p:grpSpPr>
          <a:xfrm>
            <a:off x="-102892" y="126884"/>
            <a:ext cx="11896567" cy="6820983"/>
            <a:chOff x="-77169" y="95163"/>
            <a:chExt cx="8922425" cy="5115737"/>
          </a:xfrm>
        </p:grpSpPr>
        <p:pic>
          <p:nvPicPr>
            <p:cNvPr id="771" name="Google Shape;77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77169" y="951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34615" y="452780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3" name="Google Shape;773;p30"/>
          <p:cNvGrpSpPr/>
          <p:nvPr/>
        </p:nvGrpSpPr>
        <p:grpSpPr>
          <a:xfrm>
            <a:off x="1961309" y="2972625"/>
            <a:ext cx="9921508" cy="4946043"/>
            <a:chOff x="1470981" y="2229469"/>
            <a:chExt cx="7441131" cy="3709532"/>
          </a:xfrm>
        </p:grpSpPr>
        <p:grpSp>
          <p:nvGrpSpPr>
            <p:cNvPr id="774" name="Google Shape;774;p30"/>
            <p:cNvGrpSpPr/>
            <p:nvPr/>
          </p:nvGrpSpPr>
          <p:grpSpPr>
            <a:xfrm rot="10800000">
              <a:off x="1470981" y="4478796"/>
              <a:ext cx="1460204" cy="1460204"/>
              <a:chOff x="4015500" y="-2732500"/>
              <a:chExt cx="4032600" cy="4032600"/>
            </a:xfrm>
          </p:grpSpPr>
          <p:sp>
            <p:nvSpPr>
              <p:cNvPr id="775" name="Google Shape;775;p30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30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 rot="5400000">
              <a:off x="7794321" y="2910982"/>
              <a:ext cx="1799304" cy="436277"/>
              <a:chOff x="2599725" y="2563425"/>
              <a:chExt cx="2414525" cy="5854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8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792" name="Google Shape;792;p31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3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4" name="Google Shape;794;p31"/>
          <p:cNvSpPr txBox="1">
            <a:spLocks noGrp="1"/>
          </p:cNvSpPr>
          <p:nvPr>
            <p:ph type="title" hasCustomPrompt="1"/>
          </p:nvPr>
        </p:nvSpPr>
        <p:spPr>
          <a:xfrm>
            <a:off x="1252117" y="3667800"/>
            <a:ext cx="289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5" name="Google Shape;795;p31"/>
          <p:cNvSpPr txBox="1">
            <a:spLocks noGrp="1"/>
          </p:cNvSpPr>
          <p:nvPr>
            <p:ph type="subTitle" idx="1"/>
          </p:nvPr>
        </p:nvSpPr>
        <p:spPr>
          <a:xfrm>
            <a:off x="1252117" y="48389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96" name="Google Shape;796;p31"/>
          <p:cNvSpPr txBox="1">
            <a:spLocks noGrp="1"/>
          </p:cNvSpPr>
          <p:nvPr>
            <p:ph type="subTitle" idx="2"/>
          </p:nvPr>
        </p:nvSpPr>
        <p:spPr>
          <a:xfrm>
            <a:off x="1252117" y="43644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97" name="Google Shape;797;p31"/>
          <p:cNvSpPr txBox="1">
            <a:spLocks noGrp="1"/>
          </p:cNvSpPr>
          <p:nvPr>
            <p:ph type="title" idx="3" hasCustomPrompt="1"/>
          </p:nvPr>
        </p:nvSpPr>
        <p:spPr>
          <a:xfrm>
            <a:off x="4647167" y="3667800"/>
            <a:ext cx="289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8" name="Google Shape;798;p31"/>
          <p:cNvSpPr txBox="1">
            <a:spLocks noGrp="1"/>
          </p:cNvSpPr>
          <p:nvPr>
            <p:ph type="subTitle" idx="4"/>
          </p:nvPr>
        </p:nvSpPr>
        <p:spPr>
          <a:xfrm>
            <a:off x="4647167" y="48389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99" name="Google Shape;799;p31"/>
          <p:cNvSpPr txBox="1">
            <a:spLocks noGrp="1"/>
          </p:cNvSpPr>
          <p:nvPr>
            <p:ph type="subTitle" idx="5"/>
          </p:nvPr>
        </p:nvSpPr>
        <p:spPr>
          <a:xfrm>
            <a:off x="4647167" y="43644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800" name="Google Shape;800;p31"/>
          <p:cNvSpPr txBox="1">
            <a:spLocks noGrp="1"/>
          </p:cNvSpPr>
          <p:nvPr>
            <p:ph type="title" idx="6" hasCustomPrompt="1"/>
          </p:nvPr>
        </p:nvSpPr>
        <p:spPr>
          <a:xfrm>
            <a:off x="8042267" y="3667800"/>
            <a:ext cx="289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1" name="Google Shape;801;p31"/>
          <p:cNvSpPr txBox="1">
            <a:spLocks noGrp="1"/>
          </p:cNvSpPr>
          <p:nvPr>
            <p:ph type="subTitle" idx="7"/>
          </p:nvPr>
        </p:nvSpPr>
        <p:spPr>
          <a:xfrm>
            <a:off x="8042267" y="48389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2" name="Google Shape;802;p31"/>
          <p:cNvSpPr txBox="1">
            <a:spLocks noGrp="1"/>
          </p:cNvSpPr>
          <p:nvPr>
            <p:ph type="subTitle" idx="8"/>
          </p:nvPr>
        </p:nvSpPr>
        <p:spPr>
          <a:xfrm>
            <a:off x="8042267" y="43644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803" name="Google Shape;803;p31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04" name="Google Shape;804;p31"/>
          <p:cNvGrpSpPr/>
          <p:nvPr/>
        </p:nvGrpSpPr>
        <p:grpSpPr>
          <a:xfrm>
            <a:off x="189303" y="-480208"/>
            <a:ext cx="12987592" cy="7669179"/>
            <a:chOff x="141977" y="-360156"/>
            <a:chExt cx="9740694" cy="5751884"/>
          </a:xfrm>
        </p:grpSpPr>
        <p:grpSp>
          <p:nvGrpSpPr>
            <p:cNvPr id="805" name="Google Shape;805;p31"/>
            <p:cNvGrpSpPr/>
            <p:nvPr/>
          </p:nvGrpSpPr>
          <p:grpSpPr>
            <a:xfrm rot="-5400000" flipH="1">
              <a:off x="-539537" y="321357"/>
              <a:ext cx="1799304" cy="436277"/>
              <a:chOff x="2599725" y="2563425"/>
              <a:chExt cx="2414525" cy="585450"/>
            </a:xfrm>
          </p:grpSpPr>
          <p:sp>
            <p:nvSpPr>
              <p:cNvPr id="806" name="Google Shape;806;p31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0" name="Google Shape;810;p31"/>
            <p:cNvGrpSpPr/>
            <p:nvPr/>
          </p:nvGrpSpPr>
          <p:grpSpPr>
            <a:xfrm rot="5400000" flipH="1">
              <a:off x="8422466" y="3931524"/>
              <a:ext cx="1460204" cy="1460204"/>
              <a:chOff x="4015500" y="-2732500"/>
              <a:chExt cx="4032600" cy="4032600"/>
            </a:xfrm>
          </p:grpSpPr>
          <p:sp>
            <p:nvSpPr>
              <p:cNvPr id="811" name="Google Shape;811;p31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1" name="Google Shape;821;p31"/>
          <p:cNvGrpSpPr/>
          <p:nvPr/>
        </p:nvGrpSpPr>
        <p:grpSpPr>
          <a:xfrm>
            <a:off x="-375759" y="2371451"/>
            <a:ext cx="8761792" cy="4681616"/>
            <a:chOff x="-281819" y="1778588"/>
            <a:chExt cx="6571344" cy="3511212"/>
          </a:xfrm>
        </p:grpSpPr>
        <p:pic>
          <p:nvPicPr>
            <p:cNvPr id="822" name="Google Shape;82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Google Shape;8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81819" y="177858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895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87" name="Google Shape;87;p5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5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6795745" y="3466300"/>
            <a:ext cx="36276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1768533" y="3466300"/>
            <a:ext cx="36276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3"/>
          </p:nvPr>
        </p:nvSpPr>
        <p:spPr>
          <a:xfrm>
            <a:off x="6795740" y="2860200"/>
            <a:ext cx="362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4"/>
          </p:nvPr>
        </p:nvSpPr>
        <p:spPr>
          <a:xfrm>
            <a:off x="1768533" y="2860200"/>
            <a:ext cx="362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-368466" y="2280885"/>
            <a:ext cx="8754499" cy="4772183"/>
            <a:chOff x="-276349" y="1710663"/>
            <a:chExt cx="6565874" cy="3579137"/>
          </a:xfrm>
        </p:grpSpPr>
        <p:pic>
          <p:nvPicPr>
            <p:cNvPr id="95" name="Google Shape;9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6349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5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98" name="Google Shape;98;p5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5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104" name="Google Shape;104;p5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9297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826" name="Google Shape;826;p32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3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29" name="Google Shape;829;p32"/>
          <p:cNvGrpSpPr/>
          <p:nvPr/>
        </p:nvGrpSpPr>
        <p:grpSpPr>
          <a:xfrm>
            <a:off x="-207583" y="55034"/>
            <a:ext cx="12348355" cy="6885527"/>
            <a:chOff x="-155687" y="41275"/>
            <a:chExt cx="9261266" cy="5164145"/>
          </a:xfrm>
        </p:grpSpPr>
        <p:pic>
          <p:nvPicPr>
            <p:cNvPr id="830" name="Google Shape;83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0375" y="41275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" name="Google Shape;831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2631" y="1827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" name="Google Shape;832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55687" y="42989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3" name="Google Shape;833;p32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834" name="Google Shape;834;p32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835" name="Google Shape;835;p32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9" name="Google Shape;839;p32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840" name="Google Shape;840;p32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156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852" name="Google Shape;852;p33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4" name="Google Shape;854;p3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55" name="Google Shape;855;p33"/>
          <p:cNvGrpSpPr/>
          <p:nvPr/>
        </p:nvGrpSpPr>
        <p:grpSpPr>
          <a:xfrm>
            <a:off x="572554" y="95145"/>
            <a:ext cx="11390685" cy="6816940"/>
            <a:chOff x="429415" y="71358"/>
            <a:chExt cx="8543014" cy="5112705"/>
          </a:xfrm>
        </p:grpSpPr>
        <p:pic>
          <p:nvPicPr>
            <p:cNvPr id="856" name="Google Shape;85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59481" y="43909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" name="Google Shape;85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415" y="7135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8" name="Google Shape;858;p33"/>
          <p:cNvGrpSpPr/>
          <p:nvPr/>
        </p:nvGrpSpPr>
        <p:grpSpPr>
          <a:xfrm>
            <a:off x="-467725" y="813625"/>
            <a:ext cx="12507408" cy="7105043"/>
            <a:chOff x="-350794" y="610219"/>
            <a:chExt cx="9380556" cy="5328782"/>
          </a:xfrm>
        </p:grpSpPr>
        <p:grpSp>
          <p:nvGrpSpPr>
            <p:cNvPr id="859" name="Google Shape;859;p33"/>
            <p:cNvGrpSpPr/>
            <p:nvPr/>
          </p:nvGrpSpPr>
          <p:grpSpPr>
            <a:xfrm rot="10800000">
              <a:off x="-350794" y="4478796"/>
              <a:ext cx="1460204" cy="1460204"/>
              <a:chOff x="4015500" y="-2732500"/>
              <a:chExt cx="4032600" cy="4032600"/>
            </a:xfrm>
          </p:grpSpPr>
          <p:sp>
            <p:nvSpPr>
              <p:cNvPr id="860" name="Google Shape;860;p33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 rot="5400000">
              <a:off x="7911971" y="1291732"/>
              <a:ext cx="1799304" cy="436277"/>
              <a:chOff x="2599725" y="2563425"/>
              <a:chExt cx="2414525" cy="585450"/>
            </a:xfrm>
          </p:grpSpPr>
          <p:sp>
            <p:nvSpPr>
              <p:cNvPr id="871" name="Google Shape;871;p33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33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905" name="Google Shape;905;p35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6" name="Google Shape;906;p35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7" name="Google Shape;907;p35"/>
          <p:cNvGrpSpPr/>
          <p:nvPr/>
        </p:nvGrpSpPr>
        <p:grpSpPr>
          <a:xfrm>
            <a:off x="-667916" y="1075446"/>
            <a:ext cx="12576104" cy="5911971"/>
            <a:chOff x="-500937" y="882785"/>
            <a:chExt cx="9432078" cy="4433978"/>
          </a:xfrm>
        </p:grpSpPr>
        <p:pic>
          <p:nvPicPr>
            <p:cNvPr id="908" name="Google Shape;90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8193" y="45236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827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0" name="Google Shape;910;p35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911" name="Google Shape;911;p35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912" name="Google Shape;912;p35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35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5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6" name="Google Shape;916;p35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917" name="Google Shape;917;p35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35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35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5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35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35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5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8954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3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929" name="Google Shape;929;p36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36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1" name="Google Shape;931;p36"/>
          <p:cNvGrpSpPr/>
          <p:nvPr/>
        </p:nvGrpSpPr>
        <p:grpSpPr>
          <a:xfrm flipH="1">
            <a:off x="67951" y="83467"/>
            <a:ext cx="12365155" cy="6922960"/>
            <a:chOff x="-177637" y="62600"/>
            <a:chExt cx="9273866" cy="5192220"/>
          </a:xfrm>
        </p:grpSpPr>
        <p:pic>
          <p:nvPicPr>
            <p:cNvPr id="932" name="Google Shape;93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1375" y="62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83281" y="1827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36"/>
          <p:cNvGrpSpPr/>
          <p:nvPr/>
        </p:nvGrpSpPr>
        <p:grpSpPr>
          <a:xfrm>
            <a:off x="-995212" y="1742793"/>
            <a:ext cx="12941651" cy="4346012"/>
            <a:chOff x="-746409" y="1307094"/>
            <a:chExt cx="9706238" cy="3259509"/>
          </a:xfrm>
        </p:grpSpPr>
        <p:grpSp>
          <p:nvGrpSpPr>
            <p:cNvPr id="936" name="Google Shape;936;p36"/>
            <p:cNvGrpSpPr/>
            <p:nvPr/>
          </p:nvGrpSpPr>
          <p:grpSpPr>
            <a:xfrm rot="-5400000" flipH="1">
              <a:off x="7842038" y="1988607"/>
              <a:ext cx="1799304" cy="436277"/>
              <a:chOff x="2599725" y="2563425"/>
              <a:chExt cx="2414525" cy="585450"/>
            </a:xfrm>
          </p:grpSpPr>
          <p:sp>
            <p:nvSpPr>
              <p:cNvPr id="937" name="Google Shape;937;p36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36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36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36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1" name="Google Shape;941;p36"/>
            <p:cNvGrpSpPr/>
            <p:nvPr/>
          </p:nvGrpSpPr>
          <p:grpSpPr>
            <a:xfrm rot="-5400000" flipH="1">
              <a:off x="-746409" y="3106399"/>
              <a:ext cx="1460204" cy="1460204"/>
              <a:chOff x="4015500" y="-2732500"/>
              <a:chExt cx="4032600" cy="4032600"/>
            </a:xfrm>
          </p:grpSpPr>
          <p:sp>
            <p:nvSpPr>
              <p:cNvPr id="942" name="Google Shape;942;p36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36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6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5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16" name="Google Shape;116;p6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6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>
            <a:off x="563065" y="112434"/>
            <a:ext cx="11547723" cy="7372212"/>
            <a:chOff x="422299" y="84325"/>
            <a:chExt cx="8660792" cy="5529159"/>
          </a:xfrm>
        </p:grpSpPr>
        <p:pic>
          <p:nvPicPr>
            <p:cNvPr id="120" name="Google Shape;120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170144" y="84325"/>
              <a:ext cx="912947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226009">
              <a:off x="542338" y="4523610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6"/>
          <p:cNvGrpSpPr/>
          <p:nvPr/>
        </p:nvGrpSpPr>
        <p:grpSpPr>
          <a:xfrm>
            <a:off x="-667913" y="-976935"/>
            <a:ext cx="9634281" cy="7697448"/>
            <a:chOff x="-500935" y="-732701"/>
            <a:chExt cx="7225711" cy="5773086"/>
          </a:xfrm>
        </p:grpSpPr>
        <p:grpSp>
          <p:nvGrpSpPr>
            <p:cNvPr id="123" name="Google Shape;123;p6"/>
            <p:cNvGrpSpPr/>
            <p:nvPr/>
          </p:nvGrpSpPr>
          <p:grpSpPr>
            <a:xfrm>
              <a:off x="4925471" y="4604107"/>
              <a:ext cx="1799304" cy="436277"/>
              <a:chOff x="2599725" y="2563425"/>
              <a:chExt cx="2414525" cy="585450"/>
            </a:xfrm>
          </p:grpSpPr>
          <p:sp>
            <p:nvSpPr>
              <p:cNvPr id="124" name="Google Shape;124;p6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" name="Google Shape;128;p6"/>
            <p:cNvGrpSpPr/>
            <p:nvPr/>
          </p:nvGrpSpPr>
          <p:grpSpPr>
            <a:xfrm>
              <a:off x="-500935" y="-732701"/>
              <a:ext cx="1460204" cy="1460204"/>
              <a:chOff x="4015500" y="-2732500"/>
              <a:chExt cx="4032600" cy="4032600"/>
            </a:xfrm>
          </p:grpSpPr>
          <p:sp>
            <p:nvSpPr>
              <p:cNvPr id="129" name="Google Shape;129;p6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03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41" name="Google Shape;141;p7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7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950967" y="1709800"/>
            <a:ext cx="6135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subTitle" idx="1"/>
          </p:nvPr>
        </p:nvSpPr>
        <p:spPr>
          <a:xfrm>
            <a:off x="960645" y="2473400"/>
            <a:ext cx="6135600" cy="2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>
            <a:spLocks noGrp="1"/>
          </p:cNvSpPr>
          <p:nvPr>
            <p:ph type="pic" idx="2"/>
          </p:nvPr>
        </p:nvSpPr>
        <p:spPr>
          <a:xfrm>
            <a:off x="7247467" y="1347200"/>
            <a:ext cx="3993600" cy="416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6" name="Google Shape;146;p7"/>
          <p:cNvGrpSpPr/>
          <p:nvPr/>
        </p:nvGrpSpPr>
        <p:grpSpPr>
          <a:xfrm>
            <a:off x="960636" y="100000"/>
            <a:ext cx="6038536" cy="6782533"/>
            <a:chOff x="720477" y="75000"/>
            <a:chExt cx="4528902" cy="5086900"/>
          </a:xfrm>
        </p:grpSpPr>
        <p:pic>
          <p:nvPicPr>
            <p:cNvPr id="147" name="Google Shape;147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36431" y="750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477" y="447880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7"/>
          <p:cNvGrpSpPr/>
          <p:nvPr/>
        </p:nvGrpSpPr>
        <p:grpSpPr>
          <a:xfrm>
            <a:off x="166081" y="-304674"/>
            <a:ext cx="10051668" cy="8223343"/>
            <a:chOff x="124560" y="-228506"/>
            <a:chExt cx="7538751" cy="6167507"/>
          </a:xfrm>
        </p:grpSpPr>
        <p:grpSp>
          <p:nvGrpSpPr>
            <p:cNvPr id="150" name="Google Shape;150;p7"/>
            <p:cNvGrpSpPr/>
            <p:nvPr/>
          </p:nvGrpSpPr>
          <p:grpSpPr>
            <a:xfrm rot="10800000">
              <a:off x="6203106" y="4478796"/>
              <a:ext cx="1460204" cy="1460204"/>
              <a:chOff x="4015500" y="-2732500"/>
              <a:chExt cx="4032600" cy="4032600"/>
            </a:xfrm>
          </p:grpSpPr>
          <p:sp>
            <p:nvSpPr>
              <p:cNvPr id="151" name="Google Shape;151;p7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7"/>
            <p:cNvGrpSpPr/>
            <p:nvPr/>
          </p:nvGrpSpPr>
          <p:grpSpPr>
            <a:xfrm rot="5400000">
              <a:off x="-556954" y="453007"/>
              <a:ext cx="1799304" cy="436277"/>
              <a:chOff x="2599725" y="2563425"/>
              <a:chExt cx="2414525" cy="58545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9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8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68" name="Google Shape;168;p8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950967" y="1949233"/>
            <a:ext cx="5913600" cy="29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71" name="Google Shape;171;p8"/>
          <p:cNvSpPr>
            <a:spLocks noGrp="1"/>
          </p:cNvSpPr>
          <p:nvPr>
            <p:ph type="pic" idx="2"/>
          </p:nvPr>
        </p:nvSpPr>
        <p:spPr>
          <a:xfrm>
            <a:off x="7007433" y="1347200"/>
            <a:ext cx="4233600" cy="416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2" name="Google Shape;172;p8"/>
          <p:cNvGrpSpPr/>
          <p:nvPr/>
        </p:nvGrpSpPr>
        <p:grpSpPr>
          <a:xfrm>
            <a:off x="-368466" y="2280885"/>
            <a:ext cx="8754499" cy="4772183"/>
            <a:chOff x="-276349" y="1710663"/>
            <a:chExt cx="6565874" cy="3579137"/>
          </a:xfrm>
        </p:grpSpPr>
        <p:pic>
          <p:nvPicPr>
            <p:cNvPr id="173" name="Google Shape;173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6349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8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176" name="Google Shape;176;p8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1" name="Google Shape;181;p8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182" name="Google Shape;182;p8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94" name="Google Shape;194;p9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9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950967" y="2042867"/>
            <a:ext cx="4915200" cy="1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1"/>
          </p:nvPr>
        </p:nvSpPr>
        <p:spPr>
          <a:xfrm>
            <a:off x="950967" y="3113133"/>
            <a:ext cx="4915200" cy="1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9"/>
          <p:cNvSpPr>
            <a:spLocks noGrp="1"/>
          </p:cNvSpPr>
          <p:nvPr>
            <p:ph type="pic" idx="2"/>
          </p:nvPr>
        </p:nvSpPr>
        <p:spPr>
          <a:xfrm>
            <a:off x="6887833" y="1360600"/>
            <a:ext cx="4353200" cy="413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9" name="Google Shape;199;p9"/>
          <p:cNvGrpSpPr/>
          <p:nvPr/>
        </p:nvGrpSpPr>
        <p:grpSpPr>
          <a:xfrm>
            <a:off x="164142" y="-3"/>
            <a:ext cx="11925045" cy="1506187"/>
            <a:chOff x="123106" y="-2"/>
            <a:chExt cx="8943784" cy="1129640"/>
          </a:xfrm>
        </p:grpSpPr>
        <p:pic>
          <p:nvPicPr>
            <p:cNvPr id="200" name="Google Shape;20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3106" y="336475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52863" y="-2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9"/>
          <p:cNvGrpSpPr/>
          <p:nvPr/>
        </p:nvGrpSpPr>
        <p:grpSpPr>
          <a:xfrm>
            <a:off x="601062" y="-981634"/>
            <a:ext cx="5700885" cy="7411164"/>
            <a:chOff x="450796" y="-736226"/>
            <a:chExt cx="4275664" cy="5558373"/>
          </a:xfrm>
        </p:grpSpPr>
        <p:grpSp>
          <p:nvGrpSpPr>
            <p:cNvPr id="203" name="Google Shape;203;p9"/>
            <p:cNvGrpSpPr/>
            <p:nvPr/>
          </p:nvGrpSpPr>
          <p:grpSpPr>
            <a:xfrm>
              <a:off x="3266256" y="-736226"/>
              <a:ext cx="1460204" cy="1460204"/>
              <a:chOff x="4015500" y="-2732500"/>
              <a:chExt cx="4032600" cy="4032600"/>
            </a:xfrm>
          </p:grpSpPr>
          <p:sp>
            <p:nvSpPr>
              <p:cNvPr id="204" name="Google Shape;204;p9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9"/>
            <p:cNvGrpSpPr/>
            <p:nvPr/>
          </p:nvGrpSpPr>
          <p:grpSpPr>
            <a:xfrm>
              <a:off x="450796" y="4385870"/>
              <a:ext cx="1799304" cy="436277"/>
              <a:chOff x="2599725" y="2563425"/>
              <a:chExt cx="2414525" cy="585450"/>
            </a:xfrm>
          </p:grpSpPr>
          <p:sp>
            <p:nvSpPr>
              <p:cNvPr id="215" name="Google Shape;215;p9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10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960000" y="5299467"/>
            <a:ext cx="10272000" cy="81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8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224" name="Google Shape;224;p11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1"/>
          <p:cNvSpPr txBox="1">
            <a:spLocks noGrp="1"/>
          </p:cNvSpPr>
          <p:nvPr>
            <p:ph type="title" hasCustomPrompt="1"/>
          </p:nvPr>
        </p:nvSpPr>
        <p:spPr>
          <a:xfrm>
            <a:off x="2251100" y="790100"/>
            <a:ext cx="7690000" cy="1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1"/>
          </p:nvPr>
        </p:nvSpPr>
        <p:spPr>
          <a:xfrm>
            <a:off x="2251100" y="2161200"/>
            <a:ext cx="7690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8" name="Google Shape;228;p11"/>
          <p:cNvSpPr>
            <a:spLocks noGrp="1"/>
          </p:cNvSpPr>
          <p:nvPr>
            <p:ph type="pic" idx="2"/>
          </p:nvPr>
        </p:nvSpPr>
        <p:spPr>
          <a:xfrm>
            <a:off x="2250900" y="3003484"/>
            <a:ext cx="7690000" cy="3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9" name="Google Shape;229;p11"/>
          <p:cNvGrpSpPr/>
          <p:nvPr/>
        </p:nvGrpSpPr>
        <p:grpSpPr>
          <a:xfrm>
            <a:off x="-192949" y="77034"/>
            <a:ext cx="12298455" cy="6834260"/>
            <a:chOff x="-144712" y="57775"/>
            <a:chExt cx="9223841" cy="5125695"/>
          </a:xfrm>
        </p:grpSpPr>
        <p:pic>
          <p:nvPicPr>
            <p:cNvPr id="230" name="Google Shape;230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1375" y="57775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66181" y="1882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44712" y="427699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11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234" name="Google Shape;234;p11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240" name="Google Shape;240;p11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3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644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4" r:id="rId32"/>
    <p:sldLayoutId id="2147483695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0"/>
          <p:cNvSpPr txBox="1">
            <a:spLocks noGrp="1"/>
          </p:cNvSpPr>
          <p:nvPr>
            <p:ph type="ctrTitle"/>
          </p:nvPr>
        </p:nvSpPr>
        <p:spPr>
          <a:xfrm>
            <a:off x="6096000" y="1709667"/>
            <a:ext cx="6096000" cy="2592000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r>
              <a:rPr lang="es-ES" sz="4800" dirty="0"/>
              <a:t>Análisis de Ataques de Tiburones</a:t>
            </a:r>
            <a:endParaRPr sz="4800" b="1" dirty="0"/>
          </a:p>
        </p:txBody>
      </p:sp>
      <p:sp>
        <p:nvSpPr>
          <p:cNvPr id="963" name="Google Shape;963;p40"/>
          <p:cNvSpPr txBox="1">
            <a:spLocks noGrp="1"/>
          </p:cNvSpPr>
          <p:nvPr>
            <p:ph type="subTitle" idx="1"/>
          </p:nvPr>
        </p:nvSpPr>
        <p:spPr>
          <a:xfrm>
            <a:off x="8899451" y="4513933"/>
            <a:ext cx="2442431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s-ES" sz="2000" dirty="0"/>
              <a:t>Rocío Jiménez </a:t>
            </a:r>
            <a:br>
              <a:rPr lang="es-ES" sz="2000" dirty="0"/>
            </a:br>
            <a:r>
              <a:rPr lang="es-ES" sz="2000" dirty="0"/>
              <a:t>&amp; </a:t>
            </a:r>
          </a:p>
          <a:p>
            <a:pPr marL="0" indent="0" algn="ctr"/>
            <a:r>
              <a:rPr lang="es-ES" sz="2000" dirty="0"/>
              <a:t>Borja Mendieta</a:t>
            </a:r>
          </a:p>
          <a:p>
            <a:pPr marL="0" indent="0" algn="ctr"/>
            <a:endParaRPr sz="2000" i="1" dirty="0"/>
          </a:p>
        </p:txBody>
      </p:sp>
      <p:pic>
        <p:nvPicPr>
          <p:cNvPr id="964" name="Google Shape;964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806" r="10553"/>
          <a:stretch/>
        </p:blipFill>
        <p:spPr>
          <a:xfrm>
            <a:off x="950967" y="1360600"/>
            <a:ext cx="4755800" cy="4136800"/>
          </a:xfrm>
          <a:prstGeom prst="rect">
            <a:avLst/>
          </a:prstGeom>
        </p:spPr>
      </p:pic>
      <p:pic>
        <p:nvPicPr>
          <p:cNvPr id="965" name="Google Shape;9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203" y="496734"/>
            <a:ext cx="1821580" cy="121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118" y="4970647"/>
            <a:ext cx="1618703" cy="12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63;p40">
            <a:extLst>
              <a:ext uri="{FF2B5EF4-FFF2-40B4-BE49-F238E27FC236}">
                <a16:creationId xmlns:a16="http://schemas.microsoft.com/office/drawing/2014/main" id="{BB87C9D7-9E86-BE8D-7330-66545DB5AC55}"/>
              </a:ext>
            </a:extLst>
          </p:cNvPr>
          <p:cNvSpPr txBox="1">
            <a:spLocks/>
          </p:cNvSpPr>
          <p:nvPr/>
        </p:nvSpPr>
        <p:spPr>
          <a:xfrm>
            <a:off x="5904613" y="3799618"/>
            <a:ext cx="5015023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2133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2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s-ES" sz="2000" dirty="0" err="1">
                <a:solidFill>
                  <a:srgbClr val="00B0F0"/>
                </a:solidFill>
              </a:rPr>
              <a:t>AquaVentura</a:t>
            </a:r>
            <a:r>
              <a:rPr lang="es-ES" sz="2000" dirty="0">
                <a:solidFill>
                  <a:srgbClr val="00B0F0"/>
                </a:solidFill>
              </a:rPr>
              <a:t> S.L.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8BC92217-DB62-9AAF-EDA4-185B5B1CD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1C944DB5-A27B-67D5-9ACD-D46501E73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Tipos de Ataques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11AE0C17-303B-DC70-2080-4FA6689793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01159" y="955827"/>
            <a:ext cx="8607845" cy="851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i="1" dirty="0"/>
              <a:t>Ataques por HORA del DÍA</a:t>
            </a:r>
          </a:p>
        </p:txBody>
      </p:sp>
      <p:pic>
        <p:nvPicPr>
          <p:cNvPr id="4" name="Imagen 3" descr="Gráfico, Gráfico de barras, Histograma&#10;&#10;El contenido generado por IA puede ser incorrecto.">
            <a:extLst>
              <a:ext uri="{FF2B5EF4-FFF2-40B4-BE49-F238E27FC236}">
                <a16:creationId xmlns:a16="http://schemas.microsoft.com/office/drawing/2014/main" id="{6977DB12-1FAB-F495-CF25-4649E7D9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937" y="1594483"/>
            <a:ext cx="7436127" cy="44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6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5CD8F4-63EE-4D5B-59E0-DA7327BC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20" y="1459087"/>
            <a:ext cx="8108161" cy="4684105"/>
          </a:xfrm>
          <a:prstGeom prst="rect">
            <a:avLst/>
          </a:prstGeom>
        </p:spPr>
      </p:pic>
      <p:sp>
        <p:nvSpPr>
          <p:cNvPr id="6" name="Google Shape;1030;p46">
            <a:extLst>
              <a:ext uri="{FF2B5EF4-FFF2-40B4-BE49-F238E27FC236}">
                <a16:creationId xmlns:a16="http://schemas.microsoft.com/office/drawing/2014/main" id="{DCBF2B74-92FB-2DE5-BC16-BA86E9798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Tipos de Ataques</a:t>
            </a:r>
            <a:endParaRPr sz="3600" b="1" dirty="0"/>
          </a:p>
        </p:txBody>
      </p:sp>
      <p:sp>
        <p:nvSpPr>
          <p:cNvPr id="7" name="Google Shape;1032;p46">
            <a:extLst>
              <a:ext uri="{FF2B5EF4-FFF2-40B4-BE49-F238E27FC236}">
                <a16:creationId xmlns:a16="http://schemas.microsoft.com/office/drawing/2014/main" id="{3AFD387F-06D0-E2B5-913D-51FEA3697CD0}"/>
              </a:ext>
            </a:extLst>
          </p:cNvPr>
          <p:cNvSpPr txBox="1">
            <a:spLocks/>
          </p:cNvSpPr>
          <p:nvPr/>
        </p:nvSpPr>
        <p:spPr>
          <a:xfrm>
            <a:off x="3221665" y="955827"/>
            <a:ext cx="7687339" cy="85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ES" sz="1800" i="1" kern="0" dirty="0"/>
              <a:t>Distribución de ataques por ACTIVIDAD y SEXO</a:t>
            </a:r>
          </a:p>
        </p:txBody>
      </p:sp>
    </p:spTree>
    <p:extLst>
      <p:ext uri="{BB962C8B-B14F-4D97-AF65-F5344CB8AC3E}">
        <p14:creationId xmlns:p14="http://schemas.microsoft.com/office/powerpoint/2010/main" val="406874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7F416A85-6AB7-3194-BF97-FC62B3032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578A06AF-2DDD-F22D-D8EF-EFC6870BC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Consecuencias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FC96C876-4EF8-CDC0-98AA-2181512FB09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01159" y="955827"/>
            <a:ext cx="8607845" cy="851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i="1" dirty="0"/>
              <a:t>CONSECUENCIAS en función de la ACTIVIDAD y SEXO de la víctima.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08CF0D-B539-F5FB-18BB-8871D9E3A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42" y="1719427"/>
            <a:ext cx="7938236" cy="45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A25F96B0-1287-B583-FA25-A05C413FE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93DE94A7-11C3-D7B3-485B-E65A5F8B2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Prevención y Recomendaciones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D34C4185-C6C0-FF50-F7AC-2E6D671180E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91066" y="1771690"/>
            <a:ext cx="8607845" cy="48211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u="sng" dirty="0"/>
              <a:t>Sugerencias para un turismo más seguro.</a:t>
            </a:r>
          </a:p>
          <a:p>
            <a:pPr marL="0" indent="0"/>
            <a:endParaRPr lang="es-ES" sz="28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dirty="0"/>
              <a:t>Crecer en países como Perú, Portugal o Tailandia.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dirty="0"/>
              <a:t>Recomendar el Surf  y el Buceo y a horario de 8 o 9 de la mañana.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dirty="0"/>
              <a:t>Reforzar en julio la seguridad para garantizar las actividades, sobre todo en </a:t>
            </a:r>
            <a:r>
              <a:rPr lang="es-ES" sz="2200" dirty="0" err="1"/>
              <a:t>swimming</a:t>
            </a:r>
            <a:r>
              <a:rPr lang="es-E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dirty="0"/>
              <a:t>Foco en grupos jóvenes: Edades de 0 a 35 años presentan mayor riesgo; se requiere más educación preventiva.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200" dirty="0"/>
              <a:t>Implementar autorizaciones para menores de 18 años.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dirty="0"/>
              <a:t>Podríamos generar formación preventiva más centrada en los hombres.</a:t>
            </a:r>
          </a:p>
        </p:txBody>
      </p:sp>
    </p:spTree>
    <p:extLst>
      <p:ext uri="{BB962C8B-B14F-4D97-AF65-F5344CB8AC3E}">
        <p14:creationId xmlns:p14="http://schemas.microsoft.com/office/powerpoint/2010/main" val="51036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BCE91C38-6B6A-0019-3379-28403D60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1ECC7CC1-DA4C-333C-8B59-1432A99B7D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Próximos pasos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745F2672-AA2A-8F94-B159-6F6954582A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91066" y="2179233"/>
            <a:ext cx="8607845" cy="36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sz="2400" dirty="0"/>
              <a:t>Con estos </a:t>
            </a:r>
            <a:r>
              <a:rPr lang="es-ES" sz="2400" dirty="0" err="1"/>
              <a:t>insights</a:t>
            </a:r>
            <a:r>
              <a:rPr lang="es-ES" sz="2400" dirty="0"/>
              <a:t>, estamos listos para implementar nuevas medidas de seguridad: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Mejor capacitación para nuestros guías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Monitoreo en tiempo real y más.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0" indent="0"/>
            <a:endParaRPr lang="es-ES" sz="2400" dirty="0"/>
          </a:p>
          <a:p>
            <a:pPr marL="0" indent="0"/>
            <a:r>
              <a:rPr lang="es-ES" sz="2800" dirty="0"/>
              <a:t>¡Pronto verás mejoras que harán cada actividad más segura y divertida para todos!</a:t>
            </a:r>
          </a:p>
        </p:txBody>
      </p:sp>
    </p:spTree>
    <p:extLst>
      <p:ext uri="{BB962C8B-B14F-4D97-AF65-F5344CB8AC3E}">
        <p14:creationId xmlns:p14="http://schemas.microsoft.com/office/powerpoint/2010/main" val="414773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F2C10A9F-3634-56B4-3011-AB1734306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566;p74">
            <a:extLst>
              <a:ext uri="{FF2B5EF4-FFF2-40B4-BE49-F238E27FC236}">
                <a16:creationId xmlns:a16="http://schemas.microsoft.com/office/drawing/2014/main" id="{7C1288A4-6EDB-EF51-4C8F-2E52059F3CC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3971" r="13971"/>
          <a:stretch/>
        </p:blipFill>
        <p:spPr>
          <a:xfrm>
            <a:off x="950967" y="1000533"/>
            <a:ext cx="5249600" cy="48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1;p74">
            <a:extLst>
              <a:ext uri="{FF2B5EF4-FFF2-40B4-BE49-F238E27FC236}">
                <a16:creationId xmlns:a16="http://schemas.microsoft.com/office/drawing/2014/main" id="{3A48B004-AAFD-41F3-1C5E-D5C20F747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7433" y="572530"/>
            <a:ext cx="4353600" cy="120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Gracias!</a:t>
            </a:r>
            <a:endParaRPr sz="4000" dirty="0"/>
          </a:p>
        </p:txBody>
      </p:sp>
      <p:sp>
        <p:nvSpPr>
          <p:cNvPr id="9" name="Google Shape;1552;p74">
            <a:extLst>
              <a:ext uri="{FF2B5EF4-FFF2-40B4-BE49-F238E27FC236}">
                <a16:creationId xmlns:a16="http://schemas.microsoft.com/office/drawing/2014/main" id="{BC3A90C9-1127-D465-3E09-B10F7228EC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87433" y="2026681"/>
            <a:ext cx="4353600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/>
            <a:r>
              <a:rPr lang="en" dirty="0"/>
              <a:t>Do you have any questions?</a:t>
            </a:r>
            <a:endParaRPr dirty="0"/>
          </a:p>
          <a:p>
            <a:pPr marL="0" indent="0" algn="r"/>
            <a:r>
              <a:rPr lang="es-ES" dirty="0" err="1"/>
              <a:t>aquaventura</a:t>
            </a:r>
            <a:r>
              <a:rPr lang="en" dirty="0"/>
              <a:t>@freepik.com</a:t>
            </a:r>
            <a:endParaRPr dirty="0"/>
          </a:p>
          <a:p>
            <a:pPr marL="0" indent="0" algn="r"/>
            <a:r>
              <a:rPr lang="en" dirty="0"/>
              <a:t>+34 612 345 678</a:t>
            </a:r>
            <a:endParaRPr dirty="0"/>
          </a:p>
          <a:p>
            <a:pPr marL="0" indent="0" algn="r"/>
            <a:r>
              <a:rPr lang="es-ES" dirty="0" err="1"/>
              <a:t>Aquaventura</a:t>
            </a:r>
            <a:r>
              <a:rPr lang="en" dirty="0"/>
              <a:t>.com</a:t>
            </a:r>
            <a:endParaRPr dirty="0"/>
          </a:p>
        </p:txBody>
      </p:sp>
      <p:grpSp>
        <p:nvGrpSpPr>
          <p:cNvPr id="10" name="Google Shape;1558;p74">
            <a:extLst>
              <a:ext uri="{FF2B5EF4-FFF2-40B4-BE49-F238E27FC236}">
                <a16:creationId xmlns:a16="http://schemas.microsoft.com/office/drawing/2014/main" id="{3DBA9439-D936-11F2-63A8-085C733873A7}"/>
              </a:ext>
            </a:extLst>
          </p:cNvPr>
          <p:cNvGrpSpPr/>
          <p:nvPr/>
        </p:nvGrpSpPr>
        <p:grpSpPr>
          <a:xfrm>
            <a:off x="8969239" y="3722667"/>
            <a:ext cx="418917" cy="418895"/>
            <a:chOff x="266768" y="1721375"/>
            <a:chExt cx="397907" cy="397887"/>
          </a:xfrm>
        </p:grpSpPr>
        <p:sp>
          <p:nvSpPr>
            <p:cNvPr id="11" name="Google Shape;1559;p74">
              <a:extLst>
                <a:ext uri="{FF2B5EF4-FFF2-40B4-BE49-F238E27FC236}">
                  <a16:creationId xmlns:a16="http://schemas.microsoft.com/office/drawing/2014/main" id="{15AE7E4D-D46A-8467-1BFE-3D37FE8FB44F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60;p74">
              <a:extLst>
                <a:ext uri="{FF2B5EF4-FFF2-40B4-BE49-F238E27FC236}">
                  <a16:creationId xmlns:a16="http://schemas.microsoft.com/office/drawing/2014/main" id="{05E5C2F0-1AA3-2339-7BF7-0F419467D77B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553;p74">
            <a:extLst>
              <a:ext uri="{FF2B5EF4-FFF2-40B4-BE49-F238E27FC236}">
                <a16:creationId xmlns:a16="http://schemas.microsoft.com/office/drawing/2014/main" id="{EAA3601B-91B4-51B7-8658-D612B7000BA2}"/>
              </a:ext>
            </a:extLst>
          </p:cNvPr>
          <p:cNvGrpSpPr/>
          <p:nvPr/>
        </p:nvGrpSpPr>
        <p:grpSpPr>
          <a:xfrm>
            <a:off x="10103826" y="3722667"/>
            <a:ext cx="418895" cy="418895"/>
            <a:chOff x="1379798" y="1723250"/>
            <a:chExt cx="397887" cy="397887"/>
          </a:xfrm>
        </p:grpSpPr>
        <p:sp>
          <p:nvSpPr>
            <p:cNvPr id="14" name="Google Shape;1554;p74">
              <a:extLst>
                <a:ext uri="{FF2B5EF4-FFF2-40B4-BE49-F238E27FC236}">
                  <a16:creationId xmlns:a16="http://schemas.microsoft.com/office/drawing/2014/main" id="{BBA33ACE-0774-444F-AA04-CA3F6820A921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55;p74">
              <a:extLst>
                <a:ext uri="{FF2B5EF4-FFF2-40B4-BE49-F238E27FC236}">
                  <a16:creationId xmlns:a16="http://schemas.microsoft.com/office/drawing/2014/main" id="{3B748838-0E14-F221-D6CE-4D95A067E089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56;p74">
              <a:extLst>
                <a:ext uri="{FF2B5EF4-FFF2-40B4-BE49-F238E27FC236}">
                  <a16:creationId xmlns:a16="http://schemas.microsoft.com/office/drawing/2014/main" id="{CA27FF16-2BCD-51BC-ED5D-ED2EC28C7470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57;p74">
              <a:extLst>
                <a:ext uri="{FF2B5EF4-FFF2-40B4-BE49-F238E27FC236}">
                  <a16:creationId xmlns:a16="http://schemas.microsoft.com/office/drawing/2014/main" id="{227215C9-ED46-BDA6-FEA7-2443D5C8C615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561;p74">
            <a:extLst>
              <a:ext uri="{FF2B5EF4-FFF2-40B4-BE49-F238E27FC236}">
                <a16:creationId xmlns:a16="http://schemas.microsoft.com/office/drawing/2014/main" id="{9D8706B7-5AB5-4620-D45E-AD63A0C2F66B}"/>
              </a:ext>
            </a:extLst>
          </p:cNvPr>
          <p:cNvGrpSpPr/>
          <p:nvPr/>
        </p:nvGrpSpPr>
        <p:grpSpPr>
          <a:xfrm>
            <a:off x="9554560" y="3722667"/>
            <a:ext cx="418873" cy="418895"/>
            <a:chOff x="864491" y="1723250"/>
            <a:chExt cx="397866" cy="397887"/>
          </a:xfrm>
        </p:grpSpPr>
        <p:sp>
          <p:nvSpPr>
            <p:cNvPr id="19" name="Google Shape;1562;p74">
              <a:extLst>
                <a:ext uri="{FF2B5EF4-FFF2-40B4-BE49-F238E27FC236}">
                  <a16:creationId xmlns:a16="http://schemas.microsoft.com/office/drawing/2014/main" id="{8E15A55C-3220-8BC1-B66C-3D534FB08298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63;p74">
              <a:extLst>
                <a:ext uri="{FF2B5EF4-FFF2-40B4-BE49-F238E27FC236}">
                  <a16:creationId xmlns:a16="http://schemas.microsoft.com/office/drawing/2014/main" id="{8AD9558F-58F8-8CC9-0EB8-4954B96B108A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64;p74">
              <a:extLst>
                <a:ext uri="{FF2B5EF4-FFF2-40B4-BE49-F238E27FC236}">
                  <a16:creationId xmlns:a16="http://schemas.microsoft.com/office/drawing/2014/main" id="{A0D7CEF3-2491-BB37-854C-74AD611FB7C6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1565;p74">
            <a:extLst>
              <a:ext uri="{FF2B5EF4-FFF2-40B4-BE49-F238E27FC236}">
                <a16:creationId xmlns:a16="http://schemas.microsoft.com/office/drawing/2014/main" id="{F7A207E2-2294-22F2-DEC7-E1DEABA333BA}"/>
              </a:ext>
            </a:extLst>
          </p:cNvPr>
          <p:cNvSpPr/>
          <p:nvPr/>
        </p:nvSpPr>
        <p:spPr>
          <a:xfrm>
            <a:off x="10702349" y="3760833"/>
            <a:ext cx="420175" cy="342696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963;p40">
            <a:extLst>
              <a:ext uri="{FF2B5EF4-FFF2-40B4-BE49-F238E27FC236}">
                <a16:creationId xmlns:a16="http://schemas.microsoft.com/office/drawing/2014/main" id="{F507EC55-DE76-8D05-67D6-677C94BA2AA3}"/>
              </a:ext>
            </a:extLst>
          </p:cNvPr>
          <p:cNvSpPr txBox="1">
            <a:spLocks/>
          </p:cNvSpPr>
          <p:nvPr/>
        </p:nvSpPr>
        <p:spPr>
          <a:xfrm>
            <a:off x="8787399" y="4488457"/>
            <a:ext cx="2442431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 defTabSz="914400"/>
            <a:r>
              <a:rPr lang="es-ES" sz="2000" kern="0" dirty="0"/>
              <a:t>Rocío Jiménez </a:t>
            </a:r>
            <a:br>
              <a:rPr lang="es-ES" sz="2000" kern="0" dirty="0"/>
            </a:br>
            <a:r>
              <a:rPr lang="es-ES" sz="2000" kern="0" dirty="0"/>
              <a:t>&amp; </a:t>
            </a:r>
          </a:p>
          <a:p>
            <a:pPr marL="0" indent="0" algn="ctr" defTabSz="914400"/>
            <a:r>
              <a:rPr lang="es-ES" sz="2000" kern="0" dirty="0"/>
              <a:t>Borja Mendieta</a:t>
            </a:r>
          </a:p>
          <a:p>
            <a:pPr marL="0" indent="0" algn="ctr" defTabSz="914400"/>
            <a:endParaRPr lang="es-ES" sz="2000" i="1" kern="0" dirty="0"/>
          </a:p>
        </p:txBody>
      </p:sp>
    </p:spTree>
    <p:extLst>
      <p:ext uri="{BB962C8B-B14F-4D97-AF65-F5344CB8AC3E}">
        <p14:creationId xmlns:p14="http://schemas.microsoft.com/office/powerpoint/2010/main" val="38028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>
          <a:extLst>
            <a:ext uri="{FF2B5EF4-FFF2-40B4-BE49-F238E27FC236}">
              <a16:creationId xmlns:a16="http://schemas.microsoft.com/office/drawing/2014/main" id="{2E49D11B-EECF-659E-E9AB-C70B777D2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2">
            <a:extLst>
              <a:ext uri="{FF2B5EF4-FFF2-40B4-BE49-F238E27FC236}">
                <a16:creationId xmlns:a16="http://schemas.microsoft.com/office/drawing/2014/main" id="{1D73F0DF-7736-1794-1FFE-BA38599D0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33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AGENDA</a:t>
            </a:r>
            <a:endParaRPr b="1" dirty="0"/>
          </a:p>
        </p:txBody>
      </p:sp>
      <p:sp>
        <p:nvSpPr>
          <p:cNvPr id="987" name="Google Shape;987;p42">
            <a:extLst>
              <a:ext uri="{FF2B5EF4-FFF2-40B4-BE49-F238E27FC236}">
                <a16:creationId xmlns:a16="http://schemas.microsoft.com/office/drawing/2014/main" id="{B9B2F546-D87C-CEA7-1C34-C29DEF07D80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502265" y="1847845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989" name="Google Shape;989;p42">
            <a:extLst>
              <a:ext uri="{FF2B5EF4-FFF2-40B4-BE49-F238E27FC236}">
                <a16:creationId xmlns:a16="http://schemas.microsoft.com/office/drawing/2014/main" id="{06A28226-EF4A-EA58-5161-9DD37DC41B14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502265" y="4736122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993" name="Google Shape;993;p42">
            <a:extLst>
              <a:ext uri="{FF2B5EF4-FFF2-40B4-BE49-F238E27FC236}">
                <a16:creationId xmlns:a16="http://schemas.microsoft.com/office/drawing/2014/main" id="{CA644817-E27F-210B-8B94-AC72D56D5052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2261442" y="1948524"/>
            <a:ext cx="7254702" cy="52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ES" b="1" dirty="0"/>
              <a:t>Quiénes somos y nuestra misión.</a:t>
            </a:r>
            <a:endParaRPr b="1" dirty="0"/>
          </a:p>
        </p:txBody>
      </p:sp>
      <p:sp>
        <p:nvSpPr>
          <p:cNvPr id="994" name="Google Shape;994;p42">
            <a:extLst>
              <a:ext uri="{FF2B5EF4-FFF2-40B4-BE49-F238E27FC236}">
                <a16:creationId xmlns:a16="http://schemas.microsoft.com/office/drawing/2014/main" id="{77599CE4-5863-A57F-8BBF-31D8B4DAAB0A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2261442" y="4811286"/>
            <a:ext cx="7254701" cy="52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ES" b="1" dirty="0"/>
              <a:t>Conclusiones finales.</a:t>
            </a:r>
          </a:p>
        </p:txBody>
      </p:sp>
      <p:sp>
        <p:nvSpPr>
          <p:cNvPr id="8" name="Google Shape;985;p42">
            <a:extLst>
              <a:ext uri="{FF2B5EF4-FFF2-40B4-BE49-F238E27FC236}">
                <a16:creationId xmlns:a16="http://schemas.microsoft.com/office/drawing/2014/main" id="{B787C95A-D70F-BD24-72EC-911DB5B6A88B}"/>
              </a:ext>
            </a:extLst>
          </p:cNvPr>
          <p:cNvSpPr txBox="1">
            <a:spLocks/>
          </p:cNvSpPr>
          <p:nvPr/>
        </p:nvSpPr>
        <p:spPr>
          <a:xfrm>
            <a:off x="2412182" y="3045612"/>
            <a:ext cx="717697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00050" indent="-514350" defTabSz="914400">
              <a:buFont typeface="Wingdings" panose="05000000000000000000" pitchFamily="2" charset="2"/>
              <a:buChar char="§"/>
            </a:pPr>
            <a:r>
              <a:rPr lang="es-ES" kern="0" dirty="0"/>
              <a:t>Zonas geográficas mas peligrosas.</a:t>
            </a:r>
          </a:p>
          <a:p>
            <a:pPr marL="400050" indent="-514350" defTabSz="914400">
              <a:buFont typeface="Wingdings" panose="05000000000000000000" pitchFamily="2" charset="2"/>
              <a:buChar char="§"/>
            </a:pPr>
            <a:r>
              <a:rPr lang="es-ES" kern="0" dirty="0"/>
              <a:t>Las actividades mas peligrosas.</a:t>
            </a:r>
          </a:p>
          <a:p>
            <a:pPr marL="400050" indent="-514350" defTabSz="914400">
              <a:buFont typeface="Wingdings" panose="05000000000000000000" pitchFamily="2" charset="2"/>
              <a:buChar char="§"/>
            </a:pPr>
            <a:r>
              <a:rPr lang="es-ES" kern="0" dirty="0"/>
              <a:t>Las franjas horarias mas peligrosas.</a:t>
            </a:r>
          </a:p>
          <a:p>
            <a:pPr marL="400050" indent="-514350" defTabSz="914400">
              <a:buFont typeface="Wingdings" panose="05000000000000000000" pitchFamily="2" charset="2"/>
              <a:buChar char="§"/>
            </a:pPr>
            <a:r>
              <a:rPr lang="es-ES" kern="0" dirty="0"/>
              <a:t>Las diferencias de ataques por genero y edad.</a:t>
            </a:r>
          </a:p>
          <a:p>
            <a:pPr marL="400050" indent="-514350" defTabSz="914400">
              <a:buFont typeface="Wingdings" panose="05000000000000000000" pitchFamily="2" charset="2"/>
              <a:buChar char="§"/>
            </a:pPr>
            <a:r>
              <a:rPr lang="es-ES" kern="0" dirty="0"/>
              <a:t>Las franjas horarias mas peligrosas.</a:t>
            </a:r>
          </a:p>
        </p:txBody>
      </p:sp>
      <p:sp>
        <p:nvSpPr>
          <p:cNvPr id="9" name="Google Shape;991;p42">
            <a:extLst>
              <a:ext uri="{FF2B5EF4-FFF2-40B4-BE49-F238E27FC236}">
                <a16:creationId xmlns:a16="http://schemas.microsoft.com/office/drawing/2014/main" id="{F901C642-D538-F4F0-D26E-E454FCC49FFA}"/>
              </a:ext>
            </a:extLst>
          </p:cNvPr>
          <p:cNvSpPr txBox="1">
            <a:spLocks/>
          </p:cNvSpPr>
          <p:nvPr/>
        </p:nvSpPr>
        <p:spPr>
          <a:xfrm>
            <a:off x="1502265" y="2528326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4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pPr defTabSz="914400"/>
            <a:r>
              <a:rPr lang="en" kern="0" dirty="0"/>
              <a:t>02</a:t>
            </a:r>
          </a:p>
        </p:txBody>
      </p:sp>
      <p:sp>
        <p:nvSpPr>
          <p:cNvPr id="10" name="Google Shape;995;p42">
            <a:extLst>
              <a:ext uri="{FF2B5EF4-FFF2-40B4-BE49-F238E27FC236}">
                <a16:creationId xmlns:a16="http://schemas.microsoft.com/office/drawing/2014/main" id="{42DE20D1-B898-4B3F-75C7-A2055B57DD71}"/>
              </a:ext>
            </a:extLst>
          </p:cNvPr>
          <p:cNvSpPr txBox="1">
            <a:spLocks/>
          </p:cNvSpPr>
          <p:nvPr/>
        </p:nvSpPr>
        <p:spPr>
          <a:xfrm>
            <a:off x="2261442" y="2676677"/>
            <a:ext cx="7995681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2667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unces"/>
              <a:buNone/>
              <a:defRPr sz="32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pPr marL="0" indent="0" defTabSz="914400"/>
            <a:r>
              <a:rPr lang="es-ES" b="1" kern="0" dirty="0"/>
              <a:t>Objetivos del análisis y diagnóstico:</a:t>
            </a:r>
          </a:p>
        </p:txBody>
      </p:sp>
    </p:spTree>
    <p:extLst>
      <p:ext uri="{BB962C8B-B14F-4D97-AF65-F5344CB8AC3E}">
        <p14:creationId xmlns:p14="http://schemas.microsoft.com/office/powerpoint/2010/main" val="29850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4"/>
          <p:cNvSpPr txBox="1">
            <a:spLocks noGrp="1"/>
          </p:cNvSpPr>
          <p:nvPr>
            <p:ph type="title"/>
          </p:nvPr>
        </p:nvSpPr>
        <p:spPr>
          <a:xfrm>
            <a:off x="705207" y="2042867"/>
            <a:ext cx="5758176" cy="117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ES" sz="3600" dirty="0"/>
              <a:t>¡Bienvenidos a </a:t>
            </a:r>
            <a:r>
              <a:rPr lang="es-ES" sz="3600" b="1" dirty="0" err="1"/>
              <a:t>AquaVentura</a:t>
            </a:r>
            <a:r>
              <a:rPr lang="es-ES" sz="3600" dirty="0"/>
              <a:t> S.L.!</a:t>
            </a:r>
            <a:endParaRPr sz="3600" dirty="0"/>
          </a:p>
        </p:txBody>
      </p:sp>
      <p:sp>
        <p:nvSpPr>
          <p:cNvPr id="1013" name="Google Shape;1013;p44"/>
          <p:cNvSpPr txBox="1">
            <a:spLocks noGrp="1"/>
          </p:cNvSpPr>
          <p:nvPr>
            <p:ph type="subTitle" idx="1"/>
          </p:nvPr>
        </p:nvSpPr>
        <p:spPr>
          <a:xfrm>
            <a:off x="950966" y="3113133"/>
            <a:ext cx="5758177" cy="1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s-ES" sz="1400" dirty="0"/>
              <a:t>Somos una empresa líder especializada en experiencias turísticas acuáticas, comprometida con ofrecer aventuras inolvidables, seguras y sostenibles. Desde emocionantes expediciones de buceo, escapadas de surf, hasta simplemente disfrutar de un baño en las mejores playas del mundo. Nuestro equipo de profesionales está listo para llevarte a descubrir la magia del mar siempre de una forma segura y divertida. </a:t>
            </a:r>
            <a:br>
              <a:rPr lang="es-ES" sz="1400" dirty="0"/>
            </a:br>
            <a:r>
              <a:rPr lang="es-ES" sz="1400" dirty="0"/>
              <a:t>¡Sumérgete en tu próxima gran aventura con nosotros!</a:t>
            </a:r>
            <a:endParaRPr sz="1400" dirty="0"/>
          </a:p>
        </p:txBody>
      </p:sp>
      <p:pic>
        <p:nvPicPr>
          <p:cNvPr id="1014" name="Google Shape;1014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556" t="7910" r="20836"/>
          <a:stretch/>
        </p:blipFill>
        <p:spPr>
          <a:xfrm>
            <a:off x="6887833" y="1360600"/>
            <a:ext cx="4353200" cy="4136800"/>
          </a:xfrm>
          <a:prstGeom prst="rect">
            <a:avLst/>
          </a:prstGeom>
        </p:spPr>
      </p:pic>
      <p:pic>
        <p:nvPicPr>
          <p:cNvPr id="1015" name="Google Shape;10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3" y="5213334"/>
            <a:ext cx="1821580" cy="121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90146868-1D2D-AFDA-208F-21FBF33D6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2C9ABDF1-A342-E1F1-848B-FF4BFDED8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697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Análisis Regional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20A7DF9B-CD8B-A79C-ADD1-5C10E2EA736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04484" y="1020284"/>
            <a:ext cx="7694428" cy="36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i="1" dirty="0"/>
              <a:t>Distribución de ataques por PAÍS donde la empresa tiene sedes.</a:t>
            </a:r>
            <a:endParaRPr lang="es-ES" sz="12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D23288-EA08-3CCC-5E92-EE66680E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62" y="1738031"/>
            <a:ext cx="8463871" cy="41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73C11E8C-FD03-2D7D-491F-1BC9C7A52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F8A30819-12FE-9427-51B7-D272F351B1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Tipos de Ataques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09FCF846-278D-5DF5-FBEA-7C7FA732C37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01159" y="955827"/>
            <a:ext cx="8607845" cy="851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i="1" dirty="0"/>
              <a:t>Distribución de ataques por ACTIVIDAD</a:t>
            </a:r>
          </a:p>
        </p:txBody>
      </p:sp>
      <p:pic>
        <p:nvPicPr>
          <p:cNvPr id="4" name="Imagen 3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D52774F-B1BF-C53E-F776-32C69C08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130" y="1480142"/>
            <a:ext cx="8179740" cy="4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50480A05-3A53-FA91-9616-E7193B4D3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95275174-77F7-E78A-46D0-C724CE7FC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Tipos de Ataques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C993DD17-997C-BD1C-2E05-F14F7DC5F06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01159" y="955827"/>
            <a:ext cx="8607845" cy="851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i="1" dirty="0"/>
              <a:t>Distribución de ataques por PAÍS - ACTIVIDAD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835981-652D-69B3-6AC4-F179B5FF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65" y="1470285"/>
            <a:ext cx="7232844" cy="47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4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9B90B71E-A0F4-AB38-6D78-6A887192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66A5D981-20B6-00A4-EF9C-7C8C61923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Tipos de Ataques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E3B29126-F533-55BE-9941-9D008070DFE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221665" y="955827"/>
            <a:ext cx="7687339" cy="851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i="1" dirty="0"/>
              <a:t>Distribución de ataques por EDAD Y EDAD-ACTIVIDAD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D23FD6-9FD4-F34C-6609-9589C9A2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0" y="1924495"/>
            <a:ext cx="4647104" cy="34616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411B70-6423-06C1-3060-6B80DBA3F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035" y="1924494"/>
            <a:ext cx="5227750" cy="34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4DCB6-1A3B-6140-BD28-3C999738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0;p46">
            <a:extLst>
              <a:ext uri="{FF2B5EF4-FFF2-40B4-BE49-F238E27FC236}">
                <a16:creationId xmlns:a16="http://schemas.microsoft.com/office/drawing/2014/main" id="{857F80CC-D124-2CD6-7814-47FEDD2F0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Tipos de Ataques</a:t>
            </a:r>
            <a:endParaRPr sz="3600" b="1" dirty="0"/>
          </a:p>
        </p:txBody>
      </p:sp>
      <p:sp>
        <p:nvSpPr>
          <p:cNvPr id="7" name="Google Shape;1032;p46">
            <a:extLst>
              <a:ext uri="{FF2B5EF4-FFF2-40B4-BE49-F238E27FC236}">
                <a16:creationId xmlns:a16="http://schemas.microsoft.com/office/drawing/2014/main" id="{E56744AD-B827-B259-C031-EB07C2AC5EDA}"/>
              </a:ext>
            </a:extLst>
          </p:cNvPr>
          <p:cNvSpPr txBox="1">
            <a:spLocks/>
          </p:cNvSpPr>
          <p:nvPr/>
        </p:nvSpPr>
        <p:spPr>
          <a:xfrm>
            <a:off x="3221665" y="955827"/>
            <a:ext cx="7687339" cy="85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867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ES" sz="1800" i="1" kern="0" dirty="0"/>
              <a:t>Distribución de ataques por MES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8D0E8D-F2E5-C5CB-6C5F-3DED4CA1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59" y="1480353"/>
            <a:ext cx="7892398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5F78A1F0-E9BE-DA60-4A4A-44C6DF451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>
            <a:extLst>
              <a:ext uri="{FF2B5EF4-FFF2-40B4-BE49-F238E27FC236}">
                <a16:creationId xmlns:a16="http://schemas.microsoft.com/office/drawing/2014/main" id="{A628365B-90F4-D2D8-5BA0-657CA1160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3519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sz="3600" b="1" dirty="0"/>
              <a:t>Tipos de Ataques</a:t>
            </a:r>
            <a:endParaRPr sz="3600" b="1" dirty="0"/>
          </a:p>
        </p:txBody>
      </p:sp>
      <p:sp>
        <p:nvSpPr>
          <p:cNvPr id="1032" name="Google Shape;1032;p46">
            <a:extLst>
              <a:ext uri="{FF2B5EF4-FFF2-40B4-BE49-F238E27FC236}">
                <a16:creationId xmlns:a16="http://schemas.microsoft.com/office/drawing/2014/main" id="{029E0A83-06AC-FA0E-9FD1-0FAFCE09B8C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01159" y="955827"/>
            <a:ext cx="8607845" cy="851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i="1" dirty="0"/>
              <a:t>Ataques por MES en función de la ACTIVIDAD y el PAÍS.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47FD37-29D1-2BC7-C116-75CAC267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83" y="1477664"/>
            <a:ext cx="7626609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2181"/>
      </p:ext>
    </p:extLst>
  </p:cSld>
  <p:clrMapOvr>
    <a:masterClrMapping/>
  </p:clrMapOvr>
</p:sld>
</file>

<file path=ppt/theme/theme1.xml><?xml version="1.0" encoding="utf-8"?>
<a:theme xmlns:a="http://schemas.openxmlformats.org/drawingml/2006/main" name="Scariest Sharks by Slidesgo">
  <a:themeElements>
    <a:clrScheme name="Simple Light">
      <a:dk1>
        <a:srgbClr val="FFFFFF"/>
      </a:dk1>
      <a:lt1>
        <a:srgbClr val="348CAF"/>
      </a:lt1>
      <a:dk2>
        <a:srgbClr val="164B6E"/>
      </a:dk2>
      <a:lt2>
        <a:srgbClr val="03263A"/>
      </a:lt2>
      <a:accent1>
        <a:srgbClr val="44AFC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Scariest Sharks by Slidesgo</Template>
  <TotalTime>2776</TotalTime>
  <Words>405</Words>
  <Application>Microsoft Office PowerPoint</Application>
  <PresentationFormat>Panorámica</PresentationFormat>
  <Paragraphs>59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Anaheim</vt:lpstr>
      <vt:lpstr>Aptos</vt:lpstr>
      <vt:lpstr>Arial</vt:lpstr>
      <vt:lpstr>Fraunces</vt:lpstr>
      <vt:lpstr>Maven Pro</vt:lpstr>
      <vt:lpstr>Nunito Light</vt:lpstr>
      <vt:lpstr>PT Sans</vt:lpstr>
      <vt:lpstr>Wingdings</vt:lpstr>
      <vt:lpstr>Scariest Sharks by Slidesgo</vt:lpstr>
      <vt:lpstr>Análisis de Ataques de Tiburones</vt:lpstr>
      <vt:lpstr>AGENDA</vt:lpstr>
      <vt:lpstr>¡Bienvenidos a AquaVentura S.L.!</vt:lpstr>
      <vt:lpstr>Análisis Regional</vt:lpstr>
      <vt:lpstr>Tipos de Ataques</vt:lpstr>
      <vt:lpstr>Tipos de Ataques</vt:lpstr>
      <vt:lpstr>Tipos de Ataques</vt:lpstr>
      <vt:lpstr>Tipos de Ataques</vt:lpstr>
      <vt:lpstr>Tipos de Ataques</vt:lpstr>
      <vt:lpstr>Tipos de Ataques</vt:lpstr>
      <vt:lpstr>Tipos de Ataques</vt:lpstr>
      <vt:lpstr>Consecuencias</vt:lpstr>
      <vt:lpstr>Prevención y Recomendaciones</vt:lpstr>
      <vt:lpstr>Próximos pasos</vt:lpstr>
      <vt:lpstr>Gracias!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 Mendieta</cp:lastModifiedBy>
  <cp:revision>5</cp:revision>
  <dcterms:created xsi:type="dcterms:W3CDTF">2013-01-27T09:14:16Z</dcterms:created>
  <dcterms:modified xsi:type="dcterms:W3CDTF">2025-05-04T17:38:48Z</dcterms:modified>
  <cp:category/>
</cp:coreProperties>
</file>