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4" r:id="rId7"/>
    <p:sldId id="271" r:id="rId8"/>
    <p:sldId id="272" r:id="rId9"/>
    <p:sldId id="27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0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48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34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044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19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459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773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703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88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13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15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9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70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07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57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9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24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F0DEAF-9B27-40D1-AC54-79A5EC31361B}" type="datetimeFigureOut">
              <a:rPr lang="es-ES" smtClean="0"/>
              <a:t>10/06/2025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9839-7D99-49A4-A8A8-D2876E716F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15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483FD-0437-4955-99EF-6FDAFDB3F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DEPLATEC - TIENDA WEB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CEB89-050F-4C28-AB6F-F615F1CB8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BORJA PATIÑO DEL VALLE</a:t>
            </a:r>
          </a:p>
        </p:txBody>
      </p:sp>
    </p:spTree>
    <p:extLst>
      <p:ext uri="{BB962C8B-B14F-4D97-AF65-F5344CB8AC3E}">
        <p14:creationId xmlns:p14="http://schemas.microsoft.com/office/powerpoint/2010/main" val="233608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483FD-0437-4955-99EF-6FDAFDB3F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DEPLATEC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CEB89-050F-4C28-AB6F-F615F1CB8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BORJA PATIÑO DEL VALLE</a:t>
            </a:r>
          </a:p>
        </p:txBody>
      </p:sp>
    </p:spTree>
    <p:extLst>
      <p:ext uri="{BB962C8B-B14F-4D97-AF65-F5344CB8AC3E}">
        <p14:creationId xmlns:p14="http://schemas.microsoft.com/office/powerpoint/2010/main" val="280832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4D943-9F76-4649-8575-69F8F075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9A7A4-D852-4961-BA82-2F98A9A5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>
            <a:normAutofit/>
          </a:bodyPr>
          <a:lstStyle/>
          <a:p>
            <a:r>
              <a:rPr lang="es-ES" dirty="0"/>
              <a:t>OBJETIVO</a:t>
            </a:r>
          </a:p>
          <a:p>
            <a:r>
              <a:rPr lang="es-ES" dirty="0"/>
              <a:t>IDEA PRINCIPAL </a:t>
            </a:r>
          </a:p>
          <a:p>
            <a:r>
              <a:rPr lang="es-ES" dirty="0"/>
              <a:t>INTERFAZ DE USUARIO</a:t>
            </a:r>
          </a:p>
          <a:p>
            <a:r>
              <a:rPr lang="es-ES" dirty="0"/>
              <a:t>FUNCIONAMIENTO</a:t>
            </a:r>
          </a:p>
          <a:p>
            <a:r>
              <a:rPr lang="es-ES" dirty="0"/>
              <a:t>CONCLUSIÓN</a:t>
            </a:r>
          </a:p>
          <a:p>
            <a:r>
              <a:rPr lang="es-ES" dirty="0"/>
              <a:t>MEJORAS FUTURAS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168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E9347-7059-42F2-946F-84958C15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pic>
        <p:nvPicPr>
          <p:cNvPr id="1026" name="Picture 2" descr="Servicio cambio de puerta para frigorífico">
            <a:extLst>
              <a:ext uri="{FF2B5EF4-FFF2-40B4-BE49-F238E27FC236}">
                <a16:creationId xmlns:a16="http://schemas.microsoft.com/office/drawing/2014/main" id="{797A1921-56EF-48D9-B2D2-56D6152B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61" y="2052919"/>
            <a:ext cx="3232712" cy="323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ómo comprar en Amazon desde España - 10 pasos">
            <a:extLst>
              <a:ext uri="{FF2B5EF4-FFF2-40B4-BE49-F238E27FC236}">
                <a16:creationId xmlns:a16="http://schemas.microsoft.com/office/drawing/2014/main" id="{F41C61A3-8078-4B6E-9928-A6E1C7633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449" y="2052918"/>
            <a:ext cx="3202559" cy="32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65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E9347-7059-42F2-946F-84958C15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 PRINCIPAL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82BF00-9F2D-4D98-8F65-D705E638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445" y="2276678"/>
            <a:ext cx="8119110" cy="230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1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E9347-7059-42F2-946F-84958C15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DE USUARIO 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1EBCC2-F7F6-4A09-8F3E-00D858066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5" t="8889" r="13235" b="41896"/>
          <a:stretch/>
        </p:blipFill>
        <p:spPr>
          <a:xfrm>
            <a:off x="398317" y="2925661"/>
            <a:ext cx="5574325" cy="21923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75F8A44-3062-49FC-8477-86EF3FD9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11" y="2051252"/>
            <a:ext cx="5392882" cy="364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7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E9347-7059-42F2-946F-84958C15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DE USUARIO II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9627AF-6712-4520-9BB5-D1D34353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63" y="1526077"/>
            <a:ext cx="7471274" cy="44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E9347-7059-42F2-946F-84958C15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DFDC52-2F8A-4000-B8D9-2D14989A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https://drive.google.com/file/d/1hv0ZBFo_sLFs2hps6BE9WexRc3yfeprB/view?usp=sharing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402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E9347-7059-42F2-946F-84958C15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pic>
        <p:nvPicPr>
          <p:cNvPr id="2050" name="Picture 2" descr="Logo Tienda Informática">
            <a:extLst>
              <a:ext uri="{FF2B5EF4-FFF2-40B4-BE49-F238E27FC236}">
                <a16:creationId xmlns:a16="http://schemas.microsoft.com/office/drawing/2014/main" id="{25981C9F-6E14-42C2-9120-2B5402BB6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198" y="2827767"/>
            <a:ext cx="4537604" cy="120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2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E9347-7059-42F2-946F-84958C15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8EDD1-0A70-4A0B-9A0F-B2111FBF4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MEJORA DE INTERFAZ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PASARELA DE PAGO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CESTA DE PRODUCTOS</a:t>
            </a:r>
          </a:p>
          <a:p>
            <a:endParaRPr lang="es-ES" dirty="0"/>
          </a:p>
          <a:p>
            <a:r>
              <a:rPr lang="es-ES" dirty="0"/>
              <a:t>IDIOMA</a:t>
            </a:r>
          </a:p>
          <a:p>
            <a:endParaRPr lang="es-ES" dirty="0"/>
          </a:p>
          <a:p>
            <a:r>
              <a:rPr lang="es-ES" dirty="0"/>
              <a:t>MONEDA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F3C8A9-4F5C-43C7-93FE-A7F732A11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7" y="2052918"/>
            <a:ext cx="7113863" cy="37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07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749</TotalTime>
  <Words>73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DEPLATEC - TIENDA WEB INFORMÁTICA</vt:lpstr>
      <vt:lpstr>ÍNDICE</vt:lpstr>
      <vt:lpstr>OBJETIVO</vt:lpstr>
      <vt:lpstr>IDEA PRINCIPAL</vt:lpstr>
      <vt:lpstr>INTERFAZ DE USUARIO I</vt:lpstr>
      <vt:lpstr>INTERFAZ DE USUARIO II</vt:lpstr>
      <vt:lpstr>FUNCIONAMIENTO</vt:lpstr>
      <vt:lpstr>CONCLUSIÓN</vt:lpstr>
      <vt:lpstr>MEJORAS FUTURAS</vt:lpstr>
      <vt:lpstr>DEPLATEC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Patiño Del Valle</dc:creator>
  <cp:lastModifiedBy>Christian Patiño Del Valle</cp:lastModifiedBy>
  <cp:revision>28</cp:revision>
  <dcterms:created xsi:type="dcterms:W3CDTF">2025-04-14T10:35:18Z</dcterms:created>
  <dcterms:modified xsi:type="dcterms:W3CDTF">2025-06-10T19:06:40Z</dcterms:modified>
</cp:coreProperties>
</file>