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Pulse para desplazar la diapositiva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70E7B9-9897-4B84-B2CA-49CCEB5C8B0D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s-ES" sz="2000" spc="-1" strike="noStrike">
                <a:latin typeface="Arial"/>
              </a:rPr>
              <a:t>Resaltar el error de compilación si tenemos dos clases public o el archivo no se llama igual que la public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33668E-99F1-4BA7-9A7B-A650D756F16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6F1F58-B96D-451E-BC7D-A0996334F22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B85562F-FD68-4B63-80B3-EFA62BDB29F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31CA13-7D4F-4BD3-96B1-954210B860B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E73CCF-5BE7-4827-A6C4-EDCB6903532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7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49812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7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314360"/>
            <a:ext cx="7772040" cy="1371960"/>
          </a:xfrm>
          <a:prstGeom prst="rect">
            <a:avLst/>
          </a:prstGeom>
        </p:spPr>
        <p:txBody>
          <a:bodyPr lIns="90000" rIns="90000" tIns="45000" bIns="45000" anchor="b">
            <a:normAutofit fontScale="44000"/>
          </a:bodyPr>
          <a:p>
            <a:pPr algn="r">
              <a:lnSpc>
                <a:spcPct val="100000"/>
              </a:lnSpc>
            </a:pP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Haga clic para modificar el estilo de título del patrón</a:t>
            </a:r>
            <a:endParaRPr b="0" lang="es-E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3714840"/>
            <a:ext cx="9147600" cy="1433880"/>
            <a:chOff x="-3600" y="3714840"/>
            <a:chExt cx="9147600" cy="1433880"/>
          </a:xfrm>
        </p:grpSpPr>
        <p:sp>
          <p:nvSpPr>
            <p:cNvPr id="7" name="CustomShape 8"/>
            <p:cNvSpPr/>
            <p:nvPr/>
          </p:nvSpPr>
          <p:spPr>
            <a:xfrm>
              <a:off x="1687680" y="3714840"/>
              <a:ext cx="7455960" cy="36576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3928320"/>
              <a:ext cx="9108360" cy="59112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3750840"/>
              <a:ext cx="9143640" cy="139788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7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3747960"/>
              <a:ext cx="9147600" cy="592920"/>
            </a:xfrm>
            <a:prstGeom prst="line">
              <a:avLst/>
            </a:prstGeom>
            <a:ln w="12065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66510065-4B7F-4BCB-820B-7FD5580A6BEA}" type="datetime">
              <a:rPr b="0" lang="es-ES" sz="1000" spc="-1" strike="noStrike">
                <a:solidFill>
                  <a:srgbClr val="ffffff"/>
                </a:solidFill>
                <a:latin typeface="Lucida Sans Unicode"/>
              </a:rPr>
              <a:t>18/03/24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538C70-6C17-4434-8175-5E7DD99FF346}" type="slidenum">
              <a:rPr b="0" lang="es-ES" sz="1000" spc="-1" strike="noStrike">
                <a:solidFill>
                  <a:srgbClr val="ffffff"/>
                </a:solidFill>
                <a:latin typeface="Lucida Sans Unicode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Pulse para editar el formato de texto del esquema</a:t>
            </a:r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100" spc="-1" strike="noStrike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 b="0" lang="es-E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900" spc="-1" strike="noStrike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 b="0" lang="es-E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7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609ECE07-07B0-42E5-BB4B-92A5FEE00975}" type="datetime">
              <a:rPr b="0" lang="es-ES" sz="1000" spc="-1" strike="noStrike">
                <a:solidFill>
                  <a:srgbClr val="000000"/>
                </a:solidFill>
                <a:latin typeface="Lucida Sans Unicode"/>
              </a:rPr>
              <a:t>18/03/24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1F8E97-D87C-4BE1-8058-7E43FEDA9C13}" type="slidenum">
              <a:rPr b="0" lang="es-ES" sz="1000" spc="-1" strike="noStrike">
                <a:solidFill>
                  <a:srgbClr val="000000"/>
                </a:solidFill>
                <a:latin typeface="Lucida Sans Unicode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Pulse para editar el formato de texto del esquema</a:t>
            </a:r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100" spc="-1" strike="noStrike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 b="0" lang="es-E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900" spc="-1" strike="noStrike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 b="0" lang="es-E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1314360"/>
            <a:ext cx="8134200" cy="137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Características de Java</a:t>
            </a:r>
            <a:endParaRPr b="0" lang="es-ES" sz="4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7640" y="195480"/>
            <a:ext cx="828072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Principales características I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7640" y="987480"/>
            <a:ext cx="8134200" cy="23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Lenguaje orientado a objetos. El código se escribe dentro de clases, organizado en funciones (métodos), que son invocados a través de objetos o instancias de la clase. Se le pueden aplicar propiedades de orientación a objetos como herencia, sobrecarga y sobrescritura, polimorfismo y encapsulación.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Portabilidad. Un programa Java se compila una vez y se ejecuta en cualquier parte. El resultado de la compilación (bytecodes) es independiente de la plataforma.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67640" y="195480"/>
            <a:ext cx="828072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Principales características II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67640" y="987480"/>
            <a:ext cx="8134200" cy="23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Encapsulación. Los datos dentro de una clase son protegidos con modificador privado para que no sean accesibles directamente desde el exterior.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Robusto. Gestión automática de memoria, no se permite acceso desde código.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Seguro. Código Java se ejecuta en un entorno controlado por la JVM, impide operaciones dañinas sobre el equipo.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5640" y="411480"/>
            <a:ext cx="8134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Compilación de un programa Java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5640" y="1707480"/>
            <a:ext cx="8134200" cy="23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Al compilar el código fuente se genera uno o varios archivos .class, conocidos como bytecodes, independientes de la plataforma.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Los bytecodes se ejecutan en cualquier sistema operativo que cuente con la Máquina Virtual Java (JVM)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23640" y="411480"/>
            <a:ext cx="8134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Java Virtual Machine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428000" y="1275480"/>
            <a:ext cx="1151640" cy="639000"/>
          </a:xfrm>
          <a:prstGeom prst="rect">
            <a:avLst/>
          </a:prstGeom>
          <a:noFill/>
          <a:ln w="635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Código fuente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580000" y="1153080"/>
            <a:ext cx="1151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Lucida Sans Unicode"/>
              </a:rPr>
              <a:t>.java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327200" y="2427840"/>
            <a:ext cx="1367640" cy="364680"/>
          </a:xfrm>
          <a:prstGeom prst="rect">
            <a:avLst/>
          </a:prstGeom>
          <a:noFill/>
          <a:ln w="635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bytecodes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5724000" y="2355840"/>
            <a:ext cx="1151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Lucida Sans Unicode"/>
              </a:rPr>
              <a:t>.class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004000" y="1922040"/>
            <a:ext cx="684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5004000" y="1995840"/>
            <a:ext cx="1656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Lucida Sans Unicode"/>
              </a:rPr>
              <a:t>compilación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6" name="Line 8"/>
          <p:cNvSpPr/>
          <p:nvPr/>
        </p:nvSpPr>
        <p:spPr>
          <a:xfrm flipH="1">
            <a:off x="5007240" y="2796840"/>
            <a:ext cx="3960" cy="5022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9"/>
          <p:cNvSpPr/>
          <p:nvPr/>
        </p:nvSpPr>
        <p:spPr>
          <a:xfrm>
            <a:off x="4067640" y="3291480"/>
            <a:ext cx="237636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4068000" y="329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1"/>
          <p:cNvSpPr/>
          <p:nvPr/>
        </p:nvSpPr>
        <p:spPr>
          <a:xfrm>
            <a:off x="5148000" y="329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2"/>
          <p:cNvSpPr/>
          <p:nvPr/>
        </p:nvSpPr>
        <p:spPr>
          <a:xfrm>
            <a:off x="6444360" y="329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3"/>
          <p:cNvSpPr/>
          <p:nvPr/>
        </p:nvSpPr>
        <p:spPr>
          <a:xfrm>
            <a:off x="3780000" y="3579840"/>
            <a:ext cx="647640" cy="4316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4"/>
          <p:cNvSpPr/>
          <p:nvPr/>
        </p:nvSpPr>
        <p:spPr>
          <a:xfrm>
            <a:off x="3780000" y="3612960"/>
            <a:ext cx="64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JVM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4860000" y="3579840"/>
            <a:ext cx="647640" cy="4316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6"/>
          <p:cNvSpPr/>
          <p:nvPr/>
        </p:nvSpPr>
        <p:spPr>
          <a:xfrm>
            <a:off x="4860000" y="3612960"/>
            <a:ext cx="719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JVM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6084000" y="3579840"/>
            <a:ext cx="647640" cy="4316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8"/>
          <p:cNvSpPr/>
          <p:nvPr/>
        </p:nvSpPr>
        <p:spPr>
          <a:xfrm>
            <a:off x="6084000" y="3612960"/>
            <a:ext cx="64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JVM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4068000" y="401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0"/>
          <p:cNvSpPr/>
          <p:nvPr/>
        </p:nvSpPr>
        <p:spPr>
          <a:xfrm>
            <a:off x="5220000" y="401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1"/>
          <p:cNvSpPr/>
          <p:nvPr/>
        </p:nvSpPr>
        <p:spPr>
          <a:xfrm>
            <a:off x="6444360" y="401184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2"/>
          <p:cNvSpPr/>
          <p:nvPr/>
        </p:nvSpPr>
        <p:spPr>
          <a:xfrm>
            <a:off x="3564000" y="4299840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windows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4860000" y="4299840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linux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24"/>
          <p:cNvSpPr/>
          <p:nvPr/>
        </p:nvSpPr>
        <p:spPr>
          <a:xfrm>
            <a:off x="6012000" y="4299840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solaris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3" name="CustomShape 25"/>
          <p:cNvSpPr/>
          <p:nvPr/>
        </p:nvSpPr>
        <p:spPr>
          <a:xfrm>
            <a:off x="251640" y="1419480"/>
            <a:ext cx="3600000" cy="23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Interpreta en tiempo de ejecución los bytecodes.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Existen implementaciones de JVM para la mayoría de sistemas operativos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23640" y="411480"/>
            <a:ext cx="8134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Java: más que un lenguaje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85960" y="1214280"/>
            <a:ext cx="2160000" cy="791640"/>
          </a:xfrm>
          <a:prstGeom prst="roundRect">
            <a:avLst>
              <a:gd name="adj" fmla="val 16667"/>
            </a:avLst>
          </a:prstGeom>
          <a:noFill/>
          <a:ln w="508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929960" y="1334160"/>
            <a:ext cx="18720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Lucida Sans Unicode"/>
              </a:rPr>
              <a:t>Lenguaje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802320" y="2078640"/>
            <a:ext cx="503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Lucida Sans Unicode"/>
              </a:rPr>
              <a:t>+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4450320" y="2510640"/>
            <a:ext cx="2160000" cy="791640"/>
          </a:xfrm>
          <a:prstGeom prst="roundRect">
            <a:avLst>
              <a:gd name="adj" fmla="val 16667"/>
            </a:avLst>
          </a:prstGeom>
          <a:noFill/>
          <a:ln w="508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4594320" y="2582640"/>
            <a:ext cx="1872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Librerías de objetos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369960" y="3806640"/>
            <a:ext cx="100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JDBC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4450320" y="4238640"/>
            <a:ext cx="64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5458320" y="4094640"/>
            <a:ext cx="64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Util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6322320" y="4022640"/>
            <a:ext cx="100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Net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 flipH="1">
            <a:off x="4089600" y="3302640"/>
            <a:ext cx="1439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2"/>
          <p:cNvSpPr/>
          <p:nvPr/>
        </p:nvSpPr>
        <p:spPr>
          <a:xfrm flipH="1">
            <a:off x="4773600" y="3302640"/>
            <a:ext cx="755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3"/>
          <p:cNvSpPr/>
          <p:nvPr/>
        </p:nvSpPr>
        <p:spPr>
          <a:xfrm>
            <a:off x="5530320" y="3302640"/>
            <a:ext cx="251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5530320" y="3290400"/>
            <a:ext cx="107964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57120" y="142920"/>
            <a:ext cx="8134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Versiones Java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00080" y="1428840"/>
            <a:ext cx="99972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595959"/>
                </a:solidFill>
                <a:latin typeface="Lucida Sans Unicode"/>
              </a:rPr>
              <a:t>Java 8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571760" y="1928880"/>
            <a:ext cx="99972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595959"/>
                </a:solidFill>
                <a:latin typeface="Lucida Sans Unicode"/>
              </a:rPr>
              <a:t>Java 9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643120" y="3000240"/>
            <a:ext cx="99972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</a:ln>
          <a:effectLst>
            <a:outerShdw algn="br" blurRad="5080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Java 11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071800" y="2428920"/>
            <a:ext cx="99972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595959"/>
                </a:solidFill>
                <a:latin typeface="Lucida Sans Unicode"/>
              </a:rPr>
              <a:t>Java 10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071880" y="3500280"/>
            <a:ext cx="99972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595959"/>
                </a:solidFill>
                <a:latin typeface="Lucida Sans Unicode"/>
              </a:rPr>
              <a:t>Java 12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4143240" y="4500720"/>
            <a:ext cx="999720" cy="364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595959"/>
                </a:solidFill>
                <a:latin typeface="Lucida Sans Unicode"/>
              </a:rPr>
              <a:t>Java 17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3643200" y="4000680"/>
            <a:ext cx="85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642960" y="1000080"/>
            <a:ext cx="85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3640" y="411480"/>
            <a:ext cx="8134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Ediciones Java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2960" y="1214280"/>
            <a:ext cx="7572240" cy="30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Java Standar Edition (Java SE). Librerías de clases de uso general y aplicaciones de escritorio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Java Enterprise Edition (Java EE). Librerías y especificaciones para creación de aplicaciones Web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Java Micro Edition (Java ME). Creación de aplicaciones para dispositivos electrónicos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Android. Desarrollo de aplicaciones para smartphones y tablets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54960" y="3806640"/>
            <a:ext cx="51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Lucida Sans Unicode"/>
              </a:rPr>
              <a:t>*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9012</TotalTime>
  <Application>LibreOffice/7.0.2.2$Windows_X86_64 LibreOffice_project/8349ace3c3162073abd90d81fd06dcfb6b36b994</Application>
  <Words>343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2016-05-07T10:27:15Z</dcterms:created>
  <dc:creator>antonio martin</dc:creator>
  <dc:description/>
  <dc:language>es-ES</dc:language>
  <cp:lastModifiedBy/>
  <dcterms:modified xsi:type="dcterms:W3CDTF">2024-03-18T13:19:06Z</dcterms:modified>
  <cp:revision>153</cp:revision>
  <dc:subject/>
  <dc:title>Introducción a AngularJS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