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9" r:id="rId3"/>
    <p:sldId id="268" r:id="rId4"/>
    <p:sldId id="257" r:id="rId5"/>
    <p:sldId id="258" r:id="rId6"/>
    <p:sldId id="261" r:id="rId7"/>
    <p:sldId id="264" r:id="rId8"/>
    <p:sldId id="260" r:id="rId9"/>
    <p:sldId id="265" r:id="rId10"/>
    <p:sldId id="266" r:id="rId11"/>
    <p:sldId id="267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22D65-436B-4ED9-BD00-71EC8EF3344A}" type="datetimeFigureOut">
              <a:rPr lang="mk-MK" smtClean="0"/>
              <a:t>10.04.2015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9AB8E-1D92-48A6-A71C-D3086D986E88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76399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9AB8E-1D92-48A6-A71C-D3086D986E88}" type="slidenum">
              <a:rPr lang="mk-MK" smtClean="0"/>
              <a:t>4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124984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9AB8E-1D92-48A6-A71C-D3086D986E88}" type="slidenum">
              <a:rPr lang="mk-MK" smtClean="0"/>
              <a:t>12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18462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title="World map"/>
          <p:cNvSpPr>
            <a:spLocks noEditPoints="1"/>
          </p:cNvSpPr>
          <p:nvPr/>
        </p:nvSpPr>
        <p:spPr bwMode="auto">
          <a:xfrm>
            <a:off x="-3573" y="285750"/>
            <a:ext cx="9145191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pPr lvl="0"/>
            <a:endParaRPr sz="1350"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828800"/>
            <a:ext cx="7317105" cy="3048001"/>
          </a:xfrm>
        </p:spPr>
        <p:txBody>
          <a:bodyPr>
            <a:normAutofit/>
          </a:bodyPr>
          <a:lstStyle>
            <a:lvl1pPr>
              <a:defRPr sz="330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449" y="5029200"/>
            <a:ext cx="5887983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461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2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1601153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448" y="685800"/>
            <a:ext cx="5563552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2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449" y="3429001"/>
            <a:ext cx="7317105" cy="2362199"/>
          </a:xfrm>
        </p:spPr>
        <p:txBody>
          <a:bodyPr anchor="b">
            <a:normAutofit/>
          </a:bodyPr>
          <a:lstStyle>
            <a:lvl1pPr algn="l">
              <a:defRPr sz="3301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00" y="685802"/>
            <a:ext cx="5891331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0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200" y="1828800"/>
            <a:ext cx="3532470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 baseline="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8083" y="1828800"/>
            <a:ext cx="3532470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4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448" y="1828800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448" y="2743201"/>
            <a:ext cx="3532790" cy="3428999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7764" y="1828800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7764" y="2743201"/>
            <a:ext cx="3532790" cy="3428999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 baseline="0"/>
            </a:lvl8pPr>
            <a:lvl9pPr>
              <a:defRPr sz="105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9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9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2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3001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685800"/>
            <a:ext cx="4230202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9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3001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00506" y="685800"/>
            <a:ext cx="4230202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3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bg1"/>
            </a:gs>
            <a:gs pos="98000">
              <a:schemeClr val="bg1">
                <a:lumMod val="100000"/>
              </a:schemeClr>
            </a:gs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449" y="274638"/>
            <a:ext cx="7317105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449" y="1828800"/>
            <a:ext cx="731710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15452" y="6448427"/>
            <a:ext cx="1047467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6863" y="6448427"/>
            <a:ext cx="497992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9" y="6448427"/>
            <a:ext cx="857474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9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3001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77291" indent="-171496" algn="l" defTabSz="685983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786" indent="-171496" algn="l" defTabSz="685983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SzPct val="8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720282" indent="-171496" algn="l" defTabSz="685983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1778" indent="-171496" algn="l" defTabSz="685983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63273" indent="-171496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769" indent="-171496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06265" indent="-171496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77761" indent="-171496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/>
          <a:p>
            <a:r>
              <a:rPr lang="en-US" b="1" dirty="0" smtClean="0"/>
              <a:t>NEO TRANSPORTER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562" y="2819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i="1" dirty="0" smtClean="0"/>
              <a:t>ZERO GEE Bee</a:t>
            </a:r>
          </a:p>
          <a:p>
            <a:r>
              <a:rPr lang="en-US" sz="2800" i="1" dirty="0" smtClean="0"/>
              <a:t>Your Friendly Neighborhood Drone</a:t>
            </a:r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866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64" y="533400"/>
            <a:ext cx="5887272" cy="45059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26159" y="5638245"/>
            <a:ext cx="3121367" cy="42473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Permanent magnet</a:t>
            </a:r>
            <a:endParaRPr lang="mk-MK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013382" y="3929377"/>
            <a:ext cx="772258" cy="1708868"/>
          </a:xfrm>
          <a:prstGeom prst="straightConnector1">
            <a:avLst/>
          </a:prstGeom>
          <a:ln w="698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86600" y="5317211"/>
            <a:ext cx="1762021" cy="4247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Main </a:t>
            </a:r>
            <a:r>
              <a:rPr lang="en-US" sz="2400" dirty="0"/>
              <a:t>S</a:t>
            </a:r>
            <a:r>
              <a:rPr lang="en-US" sz="2400" dirty="0" smtClean="0"/>
              <a:t>haft</a:t>
            </a:r>
            <a:endParaRPr lang="mk-MK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277136" y="2786377"/>
            <a:ext cx="3342864" cy="2514600"/>
          </a:xfrm>
          <a:prstGeom prst="straightConnector1">
            <a:avLst/>
          </a:prstGeom>
          <a:ln w="698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47044" y="5360073"/>
            <a:ext cx="1353256" cy="42473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Air duct</a:t>
            </a:r>
            <a:endParaRPr lang="mk-MK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057400" y="1490977"/>
            <a:ext cx="2400299" cy="3869096"/>
          </a:xfrm>
          <a:prstGeom prst="straightConnector1">
            <a:avLst/>
          </a:prstGeom>
          <a:ln w="698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16721" y="5162847"/>
            <a:ext cx="1957587" cy="42473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Copper coil</a:t>
            </a:r>
            <a:endParaRPr lang="mk-MK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277136" y="4157978"/>
            <a:ext cx="294864" cy="1004869"/>
          </a:xfrm>
          <a:prstGeom prst="straightConnector1">
            <a:avLst/>
          </a:prstGeom>
          <a:ln w="698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1435" y="6324600"/>
            <a:ext cx="342112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Parts of the propulsion system </a:t>
            </a:r>
            <a:r>
              <a:rPr lang="en-US" sz="1600" dirty="0" smtClean="0"/>
              <a:t>(Picture 7)</a:t>
            </a:r>
            <a:endParaRPr lang="mk-MK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5914840" y="271777"/>
            <a:ext cx="3116908" cy="1643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-By passing current through the coil,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magnetic field of the coil and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magnetic field of the permanent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magnet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interact and cause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rotational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motion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mk-MK" sz="1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07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13" grpId="0" animBg="1"/>
      <p:bldP spid="13" grpId="1" animBg="1"/>
      <p:bldP spid="20" grpId="0" animBg="1"/>
      <p:bldP spid="20" grpId="1" animBg="1"/>
      <p:bldP spid="2" grpId="0" animBg="1"/>
      <p:bldP spid="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" y="828312"/>
            <a:ext cx="9030960" cy="5201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26159" y="5638245"/>
            <a:ext cx="3121367" cy="42473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Permanent magnet</a:t>
            </a:r>
            <a:endParaRPr lang="mk-MK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785640" y="3505200"/>
            <a:ext cx="691360" cy="2133045"/>
          </a:xfrm>
          <a:prstGeom prst="straightConnector1">
            <a:avLst/>
          </a:prstGeom>
          <a:ln w="698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86600" y="5317211"/>
            <a:ext cx="1762021" cy="4247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Main </a:t>
            </a:r>
            <a:r>
              <a:rPr lang="en-US" sz="2400" dirty="0"/>
              <a:t>S</a:t>
            </a:r>
            <a:r>
              <a:rPr lang="en-US" sz="2400" dirty="0" smtClean="0"/>
              <a:t>haft</a:t>
            </a:r>
            <a:endParaRPr lang="mk-MK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277136" y="2786377"/>
            <a:ext cx="3342864" cy="2514600"/>
          </a:xfrm>
          <a:prstGeom prst="straightConnector1">
            <a:avLst/>
          </a:prstGeom>
          <a:ln w="698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16721" y="5162847"/>
            <a:ext cx="1957587" cy="42473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Copper coil</a:t>
            </a:r>
            <a:endParaRPr lang="mk-MK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77136" y="4114800"/>
            <a:ext cx="180563" cy="1048048"/>
          </a:xfrm>
          <a:prstGeom prst="straightConnector1">
            <a:avLst/>
          </a:prstGeom>
          <a:ln w="698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61435" y="6324600"/>
            <a:ext cx="342112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Parts of the propulsion system </a:t>
            </a:r>
            <a:r>
              <a:rPr lang="en-US" sz="1600" dirty="0" smtClean="0"/>
              <a:t>(Picture 8)</a:t>
            </a:r>
            <a:endParaRPr lang="mk-MK" sz="1600" dirty="0"/>
          </a:p>
        </p:txBody>
      </p:sp>
    </p:spTree>
    <p:extLst>
      <p:ext uri="{BB962C8B-B14F-4D97-AF65-F5344CB8AC3E}">
        <p14:creationId xmlns:p14="http://schemas.microsoft.com/office/powerpoint/2010/main" val="391318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28600"/>
            <a:ext cx="8915400" cy="594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2811" y="6324600"/>
            <a:ext cx="835837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Team </a:t>
            </a:r>
            <a:r>
              <a:rPr lang="en-US" sz="1600" dirty="0"/>
              <a:t>members: Filip </a:t>
            </a:r>
            <a:r>
              <a:rPr lang="en-US" sz="1600" dirty="0" err="1"/>
              <a:t>Bendevski</a:t>
            </a:r>
            <a:r>
              <a:rPr lang="en-US" sz="1600" dirty="0"/>
              <a:t>, </a:t>
            </a:r>
            <a:r>
              <a:rPr lang="en-US" sz="1600" dirty="0" smtClean="0"/>
              <a:t>Dragi Kamov, Angela </a:t>
            </a:r>
            <a:r>
              <a:rPr lang="en-US" sz="1600" dirty="0" err="1" smtClean="0"/>
              <a:t>Mitrovska</a:t>
            </a:r>
            <a:r>
              <a:rPr lang="en-US" sz="1600" dirty="0" smtClean="0"/>
              <a:t>, </a:t>
            </a:r>
            <a:r>
              <a:rPr lang="en-US" sz="1600" dirty="0" err="1" smtClean="0"/>
              <a:t>Borjan</a:t>
            </a:r>
            <a:r>
              <a:rPr lang="en-US" sz="1600" dirty="0" smtClean="0"/>
              <a:t> </a:t>
            </a:r>
            <a:r>
              <a:rPr lang="en-US" sz="1600" dirty="0" err="1"/>
              <a:t>Jovanovski</a:t>
            </a:r>
            <a:endParaRPr lang="mk-MK" sz="1600" dirty="0"/>
          </a:p>
        </p:txBody>
      </p:sp>
    </p:spTree>
    <p:extLst>
      <p:ext uri="{BB962C8B-B14F-4D97-AF65-F5344CB8AC3E}">
        <p14:creationId xmlns:p14="http://schemas.microsoft.com/office/powerpoint/2010/main" val="206802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1568"/>
            <a:ext cx="7848600" cy="961632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sz="2000" dirty="0" smtClean="0"/>
              <a:t>-Astronauts living in the </a:t>
            </a:r>
            <a:r>
              <a:rPr lang="en-US" sz="2000" b="1" dirty="0" smtClean="0"/>
              <a:t>International Space Station </a:t>
            </a:r>
            <a:r>
              <a:rPr lang="en-US" sz="2000" dirty="0" smtClean="0"/>
              <a:t>need help carrying goods around.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399032"/>
          </a:xfrm>
        </p:spPr>
        <p:txBody>
          <a:bodyPr/>
          <a:lstStyle/>
          <a:p>
            <a:r>
              <a:rPr lang="en-US" sz="3200" b="1" dirty="0"/>
              <a:t>1.The problem is:</a:t>
            </a:r>
            <a:endParaRPr lang="mk-MK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438400"/>
            <a:ext cx="6400800" cy="408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449" y="1828800"/>
            <a:ext cx="4039551" cy="4343400"/>
          </a:xfrm>
        </p:spPr>
        <p:txBody>
          <a:bodyPr/>
          <a:lstStyle/>
          <a:p>
            <a:pPr marL="64008" indent="0" algn="just">
              <a:buNone/>
            </a:pPr>
            <a:r>
              <a:rPr lang="en-US" dirty="0" smtClean="0"/>
              <a:t>-</a:t>
            </a:r>
            <a:r>
              <a:rPr lang="en-US" b="1" dirty="0" smtClean="0"/>
              <a:t>Drones</a:t>
            </a:r>
            <a:endParaRPr lang="en-US" b="1" dirty="0"/>
          </a:p>
          <a:p>
            <a:pPr marL="64008" indent="0" algn="just">
              <a:buNone/>
            </a:pPr>
            <a:r>
              <a:rPr lang="en-US" dirty="0"/>
              <a:t>-Autonomous navigation within a human-inhabited spacecraft. </a:t>
            </a:r>
          </a:p>
          <a:p>
            <a:pPr marL="64008" indent="0" algn="just">
              <a:buNone/>
            </a:pPr>
            <a:r>
              <a:rPr lang="en-US" dirty="0"/>
              <a:t>-</a:t>
            </a:r>
            <a:r>
              <a:rPr lang="en-US" b="1" dirty="0"/>
              <a:t>Safety</a:t>
            </a:r>
            <a:r>
              <a:rPr lang="en-US" dirty="0"/>
              <a:t> and </a:t>
            </a:r>
            <a:r>
              <a:rPr lang="en-US" b="1" dirty="0"/>
              <a:t>efficiency</a:t>
            </a:r>
            <a:r>
              <a:rPr lang="en-US" dirty="0"/>
              <a:t> </a:t>
            </a:r>
          </a:p>
          <a:p>
            <a:pPr marL="64008" indent="0" algn="just">
              <a:buNone/>
            </a:pPr>
            <a:r>
              <a:rPr lang="en-US" dirty="0"/>
              <a:t>-Idea came from the professor David W. Miller who challenged his students to design a space vehicle similar to the light saber training droid as seen in star wars: A new hope </a:t>
            </a:r>
          </a:p>
          <a:p>
            <a:endParaRPr lang="mk-M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667268"/>
            <a:ext cx="350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8062" y="6391668"/>
            <a:ext cx="339227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Similar vehicle from Star Wars </a:t>
            </a:r>
            <a:r>
              <a:rPr lang="en-US" sz="1600" dirty="0" smtClean="0"/>
              <a:t>(Picture 1)</a:t>
            </a:r>
            <a:endParaRPr lang="mk-MK" sz="16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13449" y="192036"/>
            <a:ext cx="8229600" cy="13990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9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1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2.inspiration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0061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399032"/>
          </a:xfrm>
        </p:spPr>
        <p:txBody>
          <a:bodyPr/>
          <a:lstStyle/>
          <a:p>
            <a:r>
              <a:rPr lang="en-US" b="1" dirty="0"/>
              <a:t>3</a:t>
            </a:r>
            <a:r>
              <a:rPr lang="en-US" b="1" dirty="0" smtClean="0"/>
              <a:t>.Original </a:t>
            </a:r>
            <a:r>
              <a:rPr lang="en-US" b="1" dirty="0" smtClean="0"/>
              <a:t>Design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531" y="1228725"/>
            <a:ext cx="3744176" cy="2559169"/>
          </a:xfrm>
        </p:spPr>
      </p:pic>
      <p:sp>
        <p:nvSpPr>
          <p:cNvPr id="7" name="TextBox 6"/>
          <p:cNvSpPr txBox="1"/>
          <p:nvPr/>
        </p:nvSpPr>
        <p:spPr>
          <a:xfrm>
            <a:off x="762000" y="1828800"/>
            <a:ext cx="44634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SPHERES</a:t>
            </a:r>
            <a:r>
              <a:rPr lang="en-US" dirty="0" smtClean="0"/>
              <a:t>-Three flying vehicles are used inside the ISS.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-These vehicles have the size and mass of a bowling ball and use cold gas thrusters (</a:t>
            </a:r>
            <a:r>
              <a:rPr lang="en-US" b="1" dirty="0" smtClean="0"/>
              <a:t>CO</a:t>
            </a:r>
            <a:r>
              <a:rPr lang="en-US" sz="1200" b="1" dirty="0" smtClean="0"/>
              <a:t>2</a:t>
            </a:r>
            <a:r>
              <a:rPr lang="en-US" dirty="0" smtClean="0"/>
              <a:t>) to move.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-The vehicles also use </a:t>
            </a:r>
            <a:r>
              <a:rPr lang="en-US" dirty="0"/>
              <a:t>ultrasound </a:t>
            </a:r>
            <a:r>
              <a:rPr lang="en-US" dirty="0" smtClean="0"/>
              <a:t>beacons to </a:t>
            </a:r>
            <a:r>
              <a:rPr lang="en-US" dirty="0"/>
              <a:t>identify </a:t>
            </a:r>
            <a:r>
              <a:rPr lang="en-US" dirty="0" smtClean="0"/>
              <a:t>their position.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77869" y="3962400"/>
            <a:ext cx="3776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SPHERES-Three different Shell Colors</a:t>
            </a:r>
            <a:r>
              <a:rPr lang="en-US" sz="1600" dirty="0" smtClean="0"/>
              <a:t>(Picture 2)</a:t>
            </a: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265458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399032"/>
          </a:xfrm>
        </p:spPr>
        <p:txBody>
          <a:bodyPr/>
          <a:lstStyle/>
          <a:p>
            <a:r>
              <a:rPr lang="en-US" b="1" dirty="0" smtClean="0"/>
              <a:t>4</a:t>
            </a:r>
            <a:r>
              <a:rPr lang="en-US" b="1" dirty="0" smtClean="0"/>
              <a:t>.Our </a:t>
            </a:r>
            <a:r>
              <a:rPr lang="en-US" b="1" dirty="0" smtClean="0"/>
              <a:t>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1828800"/>
            <a:ext cx="4571999" cy="4648200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dirty="0" smtClean="0"/>
              <a:t>-Uses </a:t>
            </a:r>
            <a:r>
              <a:rPr lang="en-US" dirty="0"/>
              <a:t>a type of </a:t>
            </a:r>
            <a:r>
              <a:rPr lang="en-US" dirty="0" smtClean="0"/>
              <a:t>electrically </a:t>
            </a:r>
            <a:r>
              <a:rPr lang="en-US" dirty="0"/>
              <a:t>operated propeller in a </a:t>
            </a:r>
            <a:r>
              <a:rPr lang="en-US" b="1" dirty="0" smtClean="0"/>
              <a:t>propulsion </a:t>
            </a:r>
            <a:r>
              <a:rPr lang="en-US" b="1" dirty="0" smtClean="0"/>
              <a:t>tube</a:t>
            </a:r>
            <a:r>
              <a:rPr lang="en-US" dirty="0" smtClean="0"/>
              <a:t>, j</a:t>
            </a:r>
            <a:r>
              <a:rPr lang="en-US" dirty="0" smtClean="0"/>
              <a:t>ust </a:t>
            </a:r>
            <a:r>
              <a:rPr lang="en-US" dirty="0" smtClean="0"/>
              <a:t>like </a:t>
            </a:r>
            <a:r>
              <a:rPr lang="en-US" dirty="0"/>
              <a:t>a simple </a:t>
            </a:r>
            <a:r>
              <a:rPr lang="en-US" b="1" dirty="0"/>
              <a:t>DC electromotor </a:t>
            </a:r>
            <a:endParaRPr lang="en-US" b="1" dirty="0" smtClean="0"/>
          </a:p>
          <a:p>
            <a:pPr marL="64008" indent="0">
              <a:buNone/>
            </a:pPr>
            <a:r>
              <a:rPr lang="en-US" dirty="0" smtClean="0"/>
              <a:t>-</a:t>
            </a:r>
            <a:r>
              <a:rPr lang="en-US" dirty="0" smtClean="0"/>
              <a:t>Creates airflow, through </a:t>
            </a:r>
            <a:r>
              <a:rPr lang="en-US" dirty="0"/>
              <a:t>a smaller </a:t>
            </a:r>
            <a:r>
              <a:rPr lang="en-US" dirty="0" smtClean="0"/>
              <a:t>opening, higher </a:t>
            </a:r>
            <a:r>
              <a:rPr lang="en-US" dirty="0"/>
              <a:t>compression. </a:t>
            </a:r>
            <a:endParaRPr lang="en-US" dirty="0" smtClean="0"/>
          </a:p>
          <a:p>
            <a:pPr marL="64008" indent="0" algn="just">
              <a:buNone/>
            </a:pPr>
            <a:r>
              <a:rPr lang="en-US" dirty="0"/>
              <a:t>-</a:t>
            </a:r>
            <a:r>
              <a:rPr lang="en-US" dirty="0" smtClean="0"/>
              <a:t>The </a:t>
            </a:r>
            <a:r>
              <a:rPr lang="en-US" dirty="0"/>
              <a:t>robot must contain a minimum of </a:t>
            </a:r>
            <a:r>
              <a:rPr lang="en-US" b="1" dirty="0"/>
              <a:t>6 air outlet holes </a:t>
            </a:r>
            <a:r>
              <a:rPr lang="en-US" dirty="0"/>
              <a:t>and </a:t>
            </a:r>
            <a:r>
              <a:rPr lang="en-US" b="1" dirty="0" smtClean="0"/>
              <a:t>1 </a:t>
            </a:r>
            <a:r>
              <a:rPr lang="en-US" b="1" dirty="0"/>
              <a:t>larger intake hole</a:t>
            </a:r>
            <a:r>
              <a:rPr lang="en-US" dirty="0"/>
              <a:t>. </a:t>
            </a:r>
            <a:r>
              <a:rPr lang="en-US" dirty="0" smtClean="0"/>
              <a:t>On </a:t>
            </a:r>
            <a:r>
              <a:rPr lang="en-US" dirty="0"/>
              <a:t>every of the 6 holes there is a propeller like described above</a:t>
            </a:r>
            <a:r>
              <a:rPr lang="en-US" dirty="0" smtClean="0"/>
              <a:t>. (Picture 4,5,6,7,8)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0" t="8202" r="23148" b="10100"/>
          <a:stretch/>
        </p:blipFill>
        <p:spPr>
          <a:xfrm>
            <a:off x="5486400" y="1828800"/>
            <a:ext cx="3352801" cy="3276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57846" y="5306568"/>
            <a:ext cx="340990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Design of the neo transporter </a:t>
            </a:r>
            <a:r>
              <a:rPr lang="en-US" sz="1600" dirty="0"/>
              <a:t>(Picture </a:t>
            </a:r>
            <a:r>
              <a:rPr lang="en-US" sz="1600" dirty="0" smtClean="0"/>
              <a:t>3)</a:t>
            </a:r>
            <a:endParaRPr lang="mk-MK" sz="1600" dirty="0"/>
          </a:p>
        </p:txBody>
      </p:sp>
    </p:spTree>
    <p:extLst>
      <p:ext uri="{BB962C8B-B14F-4D97-AF65-F5344CB8AC3E}">
        <p14:creationId xmlns:p14="http://schemas.microsoft.com/office/powerpoint/2010/main" val="194291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8" y="951878"/>
            <a:ext cx="6839905" cy="44583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34196" y="5638800"/>
            <a:ext cx="340990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Design of the neo transporter </a:t>
            </a:r>
            <a:r>
              <a:rPr lang="en-US" sz="1600" dirty="0" smtClean="0"/>
              <a:t>(Picture 4)</a:t>
            </a:r>
            <a:endParaRPr lang="mk-MK" sz="1600" dirty="0"/>
          </a:p>
        </p:txBody>
      </p:sp>
    </p:spTree>
    <p:extLst>
      <p:ext uri="{BB962C8B-B14F-4D97-AF65-F5344CB8AC3E}">
        <p14:creationId xmlns:p14="http://schemas.microsoft.com/office/powerpoint/2010/main" val="251533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4196" y="5638800"/>
            <a:ext cx="340990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Design of the neo transporter </a:t>
            </a:r>
            <a:r>
              <a:rPr lang="en-US" sz="1600" dirty="0" smtClean="0"/>
              <a:t>(Picture 5)</a:t>
            </a:r>
            <a:endParaRPr lang="mk-MK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91" y="1143000"/>
            <a:ext cx="6335009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5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317105" cy="1325562"/>
          </a:xfrm>
        </p:spPr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Differences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143764"/>
              </p:ext>
            </p:extLst>
          </p:nvPr>
        </p:nvGraphicFramePr>
        <p:xfrm>
          <a:off x="1220152" y="2133600"/>
          <a:ext cx="64008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400"/>
                <a:gridCol w="3200400"/>
              </a:tblGrid>
              <a:tr h="5715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Original Design</a:t>
                      </a:r>
                      <a:endParaRPr lang="mk-MK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Our approach</a:t>
                      </a:r>
                      <a:endParaRPr lang="mk-MK" sz="1600" b="1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 smtClean="0"/>
                        <a:t>Uses</a:t>
                      </a:r>
                      <a:r>
                        <a:rPr lang="en-US" baseline="0" dirty="0" smtClean="0"/>
                        <a:t> CO</a:t>
                      </a:r>
                      <a:r>
                        <a:rPr lang="en-US" sz="1000" baseline="0" dirty="0" smtClean="0"/>
                        <a:t>2</a:t>
                      </a:r>
                      <a:r>
                        <a:rPr lang="en-US" baseline="0" dirty="0" smtClean="0"/>
                        <a:t> and O</a:t>
                      </a:r>
                      <a:r>
                        <a:rPr lang="en-US" sz="900" baseline="0" dirty="0" smtClean="0"/>
                        <a:t>2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Doesn’t use CO</a:t>
                      </a:r>
                      <a:r>
                        <a:rPr lang="en-US" sz="1050" dirty="0" smtClean="0"/>
                        <a:t>2</a:t>
                      </a:r>
                      <a:r>
                        <a:rPr lang="en-US" baseline="0" dirty="0" smtClean="0"/>
                        <a:t> and O</a:t>
                      </a:r>
                      <a:r>
                        <a:rPr lang="en-US" sz="1000" baseline="0" dirty="0" smtClean="0"/>
                        <a:t>2</a:t>
                      </a:r>
                      <a:endParaRPr lang="mk-MK" sz="1000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Increased risk of fire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such risk</a:t>
                      </a:r>
                      <a:endParaRPr lang="mk-MK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 smtClean="0"/>
                        <a:t>More expensive transportation</a:t>
                      </a:r>
                      <a:r>
                        <a:rPr lang="en-US" baseline="0" dirty="0" smtClean="0"/>
                        <a:t> and production</a:t>
                      </a:r>
                      <a:endParaRPr lang="mk-M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</a:t>
                      </a:r>
                      <a:r>
                        <a:rPr lang="en-US" baseline="0" dirty="0" smtClean="0"/>
                        <a:t> economically efficient</a:t>
                      </a:r>
                      <a:endParaRPr lang="mk-MK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51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90" y="456785"/>
            <a:ext cx="5687219" cy="59444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11878" y="6477000"/>
            <a:ext cx="252024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Propulsion system </a:t>
            </a:r>
            <a:r>
              <a:rPr lang="en-US" sz="1600" dirty="0" smtClean="0"/>
              <a:t>(Picture 6)</a:t>
            </a:r>
            <a:endParaRPr lang="mk-MK" sz="1600" dirty="0"/>
          </a:p>
        </p:txBody>
      </p:sp>
    </p:spTree>
    <p:extLst>
      <p:ext uri="{BB962C8B-B14F-4D97-AF65-F5344CB8AC3E}">
        <p14:creationId xmlns:p14="http://schemas.microsoft.com/office/powerpoint/2010/main" val="297777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" id="{CAD92D0F-14D9-4E50-8FEE-D0E8570F39FF}" vid="{448B6609-2D38-4E7A-8F44-029C3BF14C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</Template>
  <TotalTime>796</TotalTime>
  <Words>349</Words>
  <Application>Microsoft Office PowerPoint</Application>
  <PresentationFormat>On-screen Show (4:3)</PresentationFormat>
  <Paragraphs>49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World</vt:lpstr>
      <vt:lpstr>NEO TRANSPORTER </vt:lpstr>
      <vt:lpstr>1.The problem is:</vt:lpstr>
      <vt:lpstr>PowerPoint Presentation</vt:lpstr>
      <vt:lpstr>3.Original Design</vt:lpstr>
      <vt:lpstr>4.Our approach</vt:lpstr>
      <vt:lpstr>PowerPoint Presentation</vt:lpstr>
      <vt:lpstr>PowerPoint Presentation</vt:lpstr>
      <vt:lpstr>5. Differences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</dc:creator>
  <cp:lastModifiedBy>Dragi Kamov</cp:lastModifiedBy>
  <cp:revision>38</cp:revision>
  <dcterms:created xsi:type="dcterms:W3CDTF">2006-08-16T00:00:00Z</dcterms:created>
  <dcterms:modified xsi:type="dcterms:W3CDTF">2015-04-10T19:47:23Z</dcterms:modified>
</cp:coreProperties>
</file>