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0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mi Ismaili" initials="SI" lastIdx="1" clrIdx="0">
    <p:extLst>
      <p:ext uri="{19B8F6BF-5375-455C-9EA6-DF929625EA0E}">
        <p15:presenceInfo xmlns:p15="http://schemas.microsoft.com/office/powerpoint/2012/main" userId="b03c6208d7cff8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pos="3840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079C-5470-4DC2-A2F0-7E5794C1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88960-B435-4A99-A267-8C068AFA2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0A49-99C6-47CD-964C-8D771B6F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33EFC-8949-4410-BF13-958BF98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7919-C515-47F6-BA4A-72E2402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0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7B76-9FDE-4F13-948A-F821CFA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7028E-EDCC-4694-A633-234F3A29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2F68-8E83-497E-A2E3-F3317D3F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C697-8C4C-4E02-8DCC-0CB25478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970C-D656-48B2-817F-4777CD69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9F124-6FDF-4912-BD22-40797A2AB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E50A1-AE33-4BA7-8F73-307020EFF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07D0-3385-4CB9-B0B6-13AC24D5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4D81-3C34-4C7A-BBD1-6F688100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086C-C19E-4935-9824-9C753F2A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040D-6620-4672-8AA8-F622BA2C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E8D0-B0B0-4EEA-80DC-1D57760C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00D6-7248-4BF6-83A2-A9D0C6D0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A6833-27FC-4FE9-9C5A-BFBB21C2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04A2-9AB0-439E-8F14-81628D80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8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6FA8-1E8E-4978-ABC5-C65F6C30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CEEF2-3325-47BD-8411-23FDB0FA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8848-E009-44D6-B000-812FB64C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30C9-3594-4119-B774-4BE6C8D4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FC8E-47F0-451F-A013-522E60BE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0298-46C7-4E55-B091-2CC705DD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B427-B665-44ED-AC42-A531D6442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63F5C-299E-45D9-AB6F-DE0E716F9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BCEE1-0790-4311-BD99-62246198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12209-A704-4A79-8677-49C5D47B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2895-2D86-4C54-B3A0-07AF07A0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1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014E-1B3D-4BAE-805D-9A37694A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A020B-B1C4-4E38-A1C8-7A0649E9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BA3-C488-43F3-91D9-23B4FF98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09029-1B86-4EE4-B9B6-BEC04F64D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C19A9-DF14-425B-AA5D-6CF3AB828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89E0A-9889-40F4-88D8-E5680B1C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46C6B-5639-4609-A0F3-2487D68A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24CCC-383C-46F5-BCD0-C4CA0569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9783-C490-4C68-89C8-B7BD7C86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41A37-CB56-47C0-AAB2-D8CBFF2E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1DED5-55AE-4F5F-A534-71B415CB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6EB55-EEF7-4D79-A652-89E5CDA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9CB5D-09EB-4BDF-AA4B-71E0DCE3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CDCF1-9512-4682-BB58-F2FDB4AD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9C3E1-DD52-4EEC-AE6D-D3ED9DE5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E1DA-5091-4C15-B4C5-AFF3F4DA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6933-34E3-4635-BF05-621AF01E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FD1BC-DE6F-4CCD-8EFB-493B72B8E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1DBCD-2817-46F0-AF1F-E6FA3CA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4951B-6FCC-4307-85EC-F90CF79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86BC-2282-4C6F-B00D-05DCE91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7AEE-BF4B-4C4B-B957-0D804750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AA1CD-259B-44B8-B907-EDC63AD6C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BDB1C-5982-49DA-A0CA-3D5FB23F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A5AE3-DC54-4288-85F5-D86D3546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5C823-C8A7-4231-8D70-1980175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E086-4670-4A62-BA7E-1653DD2D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041DF-F91C-4A36-8E6A-66664CE8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633F6-89F0-4F51-9699-07268F8B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0365-2BE6-4016-8551-AB263B685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FB85-9B99-462D-ADF7-5C84A278029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85AB-D3F5-44A7-BF00-184CC5901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684C-6F4C-46E3-9908-BB537AB14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F6D76-A5A2-4A57-A889-8FA6C6BC2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D3A1-0629-4AD3-B49F-9741487D7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Grade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B0587-C220-42B6-80A7-A250B89F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0350" y="4404048"/>
            <a:ext cx="2727649" cy="85375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Borjan</a:t>
            </a:r>
            <a:r>
              <a:rPr lang="en-US" dirty="0"/>
              <a:t> </a:t>
            </a:r>
            <a:r>
              <a:rPr lang="en-US" dirty="0" err="1"/>
              <a:t>Kalinoski</a:t>
            </a:r>
            <a:endParaRPr lang="en-US" dirty="0"/>
          </a:p>
          <a:p>
            <a:r>
              <a:rPr lang="en-US" dirty="0" err="1"/>
              <a:t>Semih</a:t>
            </a:r>
            <a:r>
              <a:rPr lang="en-US" dirty="0"/>
              <a:t> Ismaili</a:t>
            </a:r>
          </a:p>
        </p:txBody>
      </p:sp>
    </p:spTree>
    <p:extLst>
      <p:ext uri="{BB962C8B-B14F-4D97-AF65-F5344CB8AC3E}">
        <p14:creationId xmlns:p14="http://schemas.microsoft.com/office/powerpoint/2010/main" val="329116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B506-13A2-4FDC-935C-BDEC97D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C73B-0007-4B8F-9A36-FF34FEF4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achievement in secondary education of two Portuguese schools. The attributes include student grades, demographic, social and other school related features.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1E5D-3391-4BC5-A1E4-1ED3FABC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4195C1-145E-4182-A40B-991E9BEAFA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School</a:t>
            </a:r>
          </a:p>
          <a:p>
            <a:r>
              <a:rPr lang="en-US" dirty="0"/>
              <a:t>Sex</a:t>
            </a:r>
          </a:p>
          <a:p>
            <a:r>
              <a:rPr lang="en-US" dirty="0"/>
              <a:t>Age</a:t>
            </a:r>
          </a:p>
          <a:p>
            <a:r>
              <a:rPr lang="en-US" dirty="0" err="1"/>
              <a:t>Adress</a:t>
            </a:r>
            <a:endParaRPr lang="en-US" dirty="0"/>
          </a:p>
          <a:p>
            <a:r>
              <a:rPr lang="en-US" dirty="0" err="1"/>
              <a:t>Famsize</a:t>
            </a:r>
            <a:endParaRPr lang="en-US" dirty="0"/>
          </a:p>
          <a:p>
            <a:r>
              <a:rPr lang="en-US" dirty="0" err="1"/>
              <a:t>Pstatus</a:t>
            </a:r>
            <a:endParaRPr lang="en-US" dirty="0"/>
          </a:p>
          <a:p>
            <a:r>
              <a:rPr lang="en-US" dirty="0" err="1"/>
              <a:t>Medu</a:t>
            </a:r>
            <a:endParaRPr lang="en-US" dirty="0"/>
          </a:p>
          <a:p>
            <a:r>
              <a:rPr lang="en-US" dirty="0" err="1"/>
              <a:t>Fedu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A8176-AFE6-46D3-B5D3-937D1A95D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7180" y="1825625"/>
            <a:ext cx="2133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Mjob</a:t>
            </a:r>
            <a:endParaRPr lang="en-US" dirty="0"/>
          </a:p>
          <a:p>
            <a:r>
              <a:rPr lang="en-US" dirty="0" err="1"/>
              <a:t>Fjob</a:t>
            </a:r>
            <a:endParaRPr lang="en-US" dirty="0"/>
          </a:p>
          <a:p>
            <a:r>
              <a:rPr lang="en-US" dirty="0"/>
              <a:t>Reason</a:t>
            </a:r>
          </a:p>
          <a:p>
            <a:r>
              <a:rPr lang="en-US" dirty="0"/>
              <a:t>Guardian</a:t>
            </a:r>
          </a:p>
          <a:p>
            <a:r>
              <a:rPr lang="en-US" dirty="0" err="1"/>
              <a:t>Traveltime</a:t>
            </a:r>
            <a:endParaRPr lang="en-US" dirty="0"/>
          </a:p>
          <a:p>
            <a:r>
              <a:rPr lang="en-US" dirty="0" err="1"/>
              <a:t>Studytime</a:t>
            </a:r>
            <a:endParaRPr lang="en-US" dirty="0"/>
          </a:p>
          <a:p>
            <a:r>
              <a:rPr lang="en-US" dirty="0"/>
              <a:t>Failures</a:t>
            </a:r>
          </a:p>
          <a:p>
            <a:r>
              <a:rPr lang="en-US" dirty="0" err="1"/>
              <a:t>Schoolsup</a:t>
            </a:r>
            <a:endParaRPr lang="en-US" dirty="0"/>
          </a:p>
          <a:p>
            <a:r>
              <a:rPr lang="en-US" dirty="0" err="1"/>
              <a:t>Famsup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1C2CADE-94EB-45C2-8753-CCED1F488497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2117558" cy="45037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Paid</a:t>
            </a:r>
          </a:p>
          <a:p>
            <a:r>
              <a:rPr lang="en-US" dirty="0"/>
              <a:t>Activities</a:t>
            </a:r>
          </a:p>
          <a:p>
            <a:r>
              <a:rPr lang="en-US" dirty="0"/>
              <a:t>Nursery</a:t>
            </a:r>
          </a:p>
          <a:p>
            <a:r>
              <a:rPr lang="en-US" dirty="0"/>
              <a:t>Higher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Romantic</a:t>
            </a:r>
          </a:p>
          <a:p>
            <a:r>
              <a:rPr lang="en-US" dirty="0" err="1"/>
              <a:t>Famrel</a:t>
            </a:r>
            <a:endParaRPr lang="en-US" dirty="0"/>
          </a:p>
          <a:p>
            <a:r>
              <a:rPr lang="en-US" dirty="0" err="1"/>
              <a:t>Freetime</a:t>
            </a:r>
            <a:endParaRPr lang="en-US" dirty="0"/>
          </a:p>
          <a:p>
            <a:r>
              <a:rPr lang="en-US" dirty="0" err="1"/>
              <a:t>Goout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40144FA-77BC-4127-93C1-FB263BA7216E}"/>
              </a:ext>
            </a:extLst>
          </p:cNvPr>
          <p:cNvSpPr txBox="1">
            <a:spLocks/>
          </p:cNvSpPr>
          <p:nvPr/>
        </p:nvSpPr>
        <p:spPr>
          <a:xfrm>
            <a:off x="8442162" y="1825625"/>
            <a:ext cx="2911638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Dalc</a:t>
            </a:r>
            <a:endParaRPr lang="en-US" dirty="0"/>
          </a:p>
          <a:p>
            <a:r>
              <a:rPr lang="en-US" dirty="0" err="1"/>
              <a:t>Walc</a:t>
            </a:r>
            <a:endParaRPr lang="en-US" dirty="0"/>
          </a:p>
          <a:p>
            <a:r>
              <a:rPr lang="en-US" dirty="0"/>
              <a:t>Health</a:t>
            </a:r>
          </a:p>
          <a:p>
            <a:r>
              <a:rPr lang="en-US" dirty="0"/>
              <a:t>Absences</a:t>
            </a:r>
          </a:p>
          <a:p>
            <a:r>
              <a:rPr lang="en-US" dirty="0"/>
              <a:t>G1</a:t>
            </a:r>
          </a:p>
          <a:p>
            <a:r>
              <a:rPr lang="en-US" dirty="0"/>
              <a:t>G2</a:t>
            </a:r>
          </a:p>
          <a:p>
            <a:r>
              <a:rPr lang="en-US" dirty="0"/>
              <a:t>G3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1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AD01E8-371E-4E6B-BCAF-8F05AF7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Attribute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EDACE-D9A1-4A26-8DF5-DADD0C21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G3 - final 3</a:t>
            </a:r>
            <a:r>
              <a:rPr lang="en-US" baseline="30000" dirty="0"/>
              <a:t>rd</a:t>
            </a:r>
            <a:r>
              <a:rPr lang="en-US" dirty="0"/>
              <a:t> period grade (numeric: from 0 to 20, output target)</a:t>
            </a:r>
          </a:p>
          <a:p>
            <a:endParaRPr lang="en-US" dirty="0"/>
          </a:p>
          <a:p>
            <a:r>
              <a:rPr lang="en-US" dirty="0"/>
              <a:t>Strongly correlated with:</a:t>
            </a:r>
          </a:p>
          <a:p>
            <a:pPr marL="0" indent="0">
              <a:buNone/>
            </a:pPr>
            <a:r>
              <a:rPr lang="en-US" dirty="0"/>
              <a:t>	G1 – 1</a:t>
            </a:r>
            <a:r>
              <a:rPr lang="en-US" baseline="30000" dirty="0"/>
              <a:t>st</a:t>
            </a:r>
            <a:r>
              <a:rPr lang="en-US" dirty="0"/>
              <a:t>  period grade (numeric: from 0 to 20) 	</a:t>
            </a:r>
            <a:br>
              <a:rPr lang="en-US" dirty="0"/>
            </a:br>
            <a:r>
              <a:rPr lang="en-US" dirty="0"/>
              <a:t>	G2 – 2</a:t>
            </a:r>
            <a:r>
              <a:rPr lang="en-US" baseline="30000" dirty="0"/>
              <a:t>nd</a:t>
            </a:r>
            <a:r>
              <a:rPr lang="en-US" dirty="0"/>
              <a:t> period grade (numeric: from 0 to 20) </a:t>
            </a:r>
          </a:p>
          <a:p>
            <a:r>
              <a:rPr lang="en-US" dirty="0"/>
              <a:t>It is more difficult to predict G3 without G1 or G2, although such prediction would be more useful, we are limited to just under 400 instances of students in our dataset.</a:t>
            </a:r>
          </a:p>
        </p:txBody>
      </p:sp>
    </p:spTree>
    <p:extLst>
      <p:ext uri="{BB962C8B-B14F-4D97-AF65-F5344CB8AC3E}">
        <p14:creationId xmlns:p14="http://schemas.microsoft.com/office/powerpoint/2010/main" val="220205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33C6-FD6A-48BD-9FCD-0E9E14EC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093E-39F3-4798-BD4C-7C2F4CDB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attributes mostly had string values, even when they were merely binary attributes</a:t>
            </a:r>
          </a:p>
          <a:p>
            <a:r>
              <a:rPr lang="en-US" dirty="0"/>
              <a:t>In order to make the data useful for mathematical calculations we converted most of the data types to integers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C4EE1-B530-4B2F-B6DB-3E63E74C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05" y="3818686"/>
            <a:ext cx="6942315" cy="26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2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DDFB-9BE8-4128-81F3-42FC865A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en-US" dirty="0"/>
              <a:t>Since the absence attribute seemed important and had values varying all over the place</a:t>
            </a:r>
          </a:p>
          <a:p>
            <a:r>
              <a:rPr lang="en-US" dirty="0"/>
              <a:t> We decided to break the absences down to 4 classes and add them as a new attribute</a:t>
            </a:r>
          </a:p>
          <a:p>
            <a:r>
              <a:rPr lang="en-US" dirty="0" err="1"/>
              <a:t>absenceGr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B5785-82ED-4474-986C-45A22B42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0" y="3265714"/>
            <a:ext cx="11287125" cy="15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7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417-C668-4CDE-A95D-5FF7E248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6DA5-DB96-439D-A2B2-9E553A3F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understand the data better and make feature selection easier we plotted various graphs using the </a:t>
            </a:r>
            <a:r>
              <a:rPr lang="en-US" i="1" dirty="0"/>
              <a:t>matplotlib </a:t>
            </a:r>
            <a:r>
              <a:rPr lang="en-US" dirty="0"/>
              <a:t>library in python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793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Student Grade Performance</vt:lpstr>
      <vt:lpstr>The Dataset</vt:lpstr>
      <vt:lpstr>Attributes </vt:lpstr>
      <vt:lpstr>Target Attribute</vt:lpstr>
      <vt:lpstr>Utilization of the data</vt:lpstr>
      <vt:lpstr>PowerPoint Presentation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Semi Ismaili</dc:creator>
  <cp:lastModifiedBy>Semi Ismaili</cp:lastModifiedBy>
  <cp:revision>10</cp:revision>
  <dcterms:created xsi:type="dcterms:W3CDTF">2019-06-21T21:47:03Z</dcterms:created>
  <dcterms:modified xsi:type="dcterms:W3CDTF">2019-06-21T22:37:51Z</dcterms:modified>
</cp:coreProperties>
</file>