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7425485-A919-473F-B788-CF0FF356F602}" type="datetimeFigureOut">
              <a:rPr lang="es-ES" smtClean="0"/>
              <a:t>24/03/2015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DJAMBA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3650958"/>
            <a:ext cx="6400800" cy="3217912"/>
          </a:xfrm>
        </p:spPr>
        <p:txBody>
          <a:bodyPr>
            <a:normAutofit/>
          </a:bodyPr>
          <a:lstStyle/>
          <a:p>
            <a:endParaRPr lang="es-ES" b="1" u="sng" dirty="0" smtClean="0"/>
          </a:p>
          <a:p>
            <a:endParaRPr lang="es-ES" b="1" u="sng" dirty="0" smtClean="0"/>
          </a:p>
          <a:p>
            <a:pPr algn="l"/>
            <a:r>
              <a:rPr lang="es-ES" b="1" dirty="0" smtClean="0"/>
              <a:t>Jefe Proyecto: </a:t>
            </a:r>
            <a:r>
              <a:rPr lang="es-ES" dirty="0" smtClean="0"/>
              <a:t>Juan Manuel Tuñas  </a:t>
            </a:r>
          </a:p>
          <a:p>
            <a:pPr algn="l"/>
            <a:r>
              <a:rPr lang="es-ES" b="1" dirty="0"/>
              <a:t>Jefe Configuración: </a:t>
            </a:r>
            <a:r>
              <a:rPr lang="es-ES" dirty="0"/>
              <a:t>Borja Mas García </a:t>
            </a:r>
          </a:p>
          <a:p>
            <a:pPr algn="l"/>
            <a:r>
              <a:rPr lang="es-ES" b="1" dirty="0" smtClean="0"/>
              <a:t>Jefe Pruebas: </a:t>
            </a:r>
            <a:r>
              <a:rPr lang="es-ES" dirty="0" smtClean="0"/>
              <a:t>David Nicolás Palacios </a:t>
            </a:r>
          </a:p>
          <a:p>
            <a:pPr algn="l"/>
            <a:r>
              <a:rPr lang="es-ES" dirty="0" smtClean="0"/>
              <a:t>Adrián Cámara Caunedo</a:t>
            </a:r>
          </a:p>
          <a:p>
            <a:pPr algn="l"/>
            <a:r>
              <a:rPr lang="es-ES" dirty="0" smtClean="0"/>
              <a:t>Miguel Delgado García</a:t>
            </a:r>
          </a:p>
          <a:p>
            <a:pPr algn="l"/>
            <a:r>
              <a:rPr lang="es-ES" dirty="0" smtClean="0"/>
              <a:t>Aida Sánchez Romero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16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es-ES" dirty="0" smtClean="0"/>
              <a:t>Índice: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/>
          <a:lstStyle/>
          <a:p>
            <a:r>
              <a:rPr lang="es-ES" dirty="0" smtClean="0"/>
              <a:t>Muestra de la Parte Gráfica</a:t>
            </a:r>
          </a:p>
          <a:p>
            <a:r>
              <a:rPr lang="es-ES" dirty="0" smtClean="0"/>
              <a:t>Diagramas de clase</a:t>
            </a:r>
          </a:p>
          <a:p>
            <a:r>
              <a:rPr lang="es-ES" dirty="0" smtClean="0"/>
              <a:t>Diagramas de secuencia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840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r>
              <a:rPr lang="es-ES" dirty="0" smtClean="0"/>
              <a:t>Muestra de la parte gráfica: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18795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La parte gráfica de nuestro proyecto ha sido diseñada en </a:t>
            </a:r>
            <a:r>
              <a:rPr lang="es-ES" dirty="0" err="1" smtClean="0"/>
              <a:t>Processing</a:t>
            </a:r>
            <a:r>
              <a:rPr lang="es-ES" dirty="0" smtClean="0"/>
              <a:t>, la cual es una librería de Java.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13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r>
              <a:rPr lang="es-ES" dirty="0" smtClean="0"/>
              <a:t>Diagramas de clase: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187952"/>
          </a:xfrm>
        </p:spPr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02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r>
              <a:rPr lang="es-ES" dirty="0" smtClean="0"/>
              <a:t>Diagramas de secuencia: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187952"/>
          </a:xfrm>
        </p:spPr>
        <p:txBody>
          <a:bodyPr/>
          <a:lstStyle/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02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</TotalTime>
  <Words>75</Words>
  <Application>Microsoft Office PowerPoint</Application>
  <PresentationFormat>Presentación en pantalla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Aspecto</vt:lpstr>
      <vt:lpstr>DJAMBA</vt:lpstr>
      <vt:lpstr>Índice:</vt:lpstr>
      <vt:lpstr>Muestra de la parte gráfica:</vt:lpstr>
      <vt:lpstr>Diagramas de clase:</vt:lpstr>
      <vt:lpstr>Diagramas de secuencia: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DJAMBA</dc:title>
  <dc:creator>Luffi</dc:creator>
  <cp:lastModifiedBy>Luffi</cp:lastModifiedBy>
  <cp:revision>4</cp:revision>
  <dcterms:created xsi:type="dcterms:W3CDTF">2015-03-24T08:53:30Z</dcterms:created>
  <dcterms:modified xsi:type="dcterms:W3CDTF">2015-03-24T09:59:03Z</dcterms:modified>
</cp:coreProperties>
</file>