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82" r:id="rId4"/>
    <p:sldId id="417" r:id="rId5"/>
    <p:sldId id="418" r:id="rId6"/>
    <p:sldId id="419" r:id="rId7"/>
    <p:sldId id="383" r:id="rId8"/>
    <p:sldId id="375" r:id="rId9"/>
    <p:sldId id="395" r:id="rId10"/>
    <p:sldId id="396" r:id="rId11"/>
    <p:sldId id="420" r:id="rId12"/>
    <p:sldId id="381" r:id="rId13"/>
    <p:sldId id="390" r:id="rId14"/>
    <p:sldId id="394" r:id="rId15"/>
    <p:sldId id="385" r:id="rId16"/>
    <p:sldId id="388" r:id="rId17"/>
    <p:sldId id="391" r:id="rId18"/>
    <p:sldId id="399" r:id="rId19"/>
    <p:sldId id="397" r:id="rId20"/>
    <p:sldId id="398" r:id="rId21"/>
    <p:sldId id="400" r:id="rId22"/>
    <p:sldId id="401" r:id="rId23"/>
    <p:sldId id="41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David_Wheeler_(computer_scientist)" TargetMode="External"/><Relationship Id="rId4" Type="http://schemas.openxmlformats.org/officeDocument/2006/relationships/hyperlink" Target="https://en.wikipedia.org/wiki/Maurice_Wilk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в программах на языке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неудачного стечения обстоятельств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программа?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31606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в </a:t>
                      </a:r>
                      <a:r>
                        <a:rPr lang="en-US" b="1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a[</a:t>
                      </a:r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93" y="1600201"/>
            <a:ext cx="1047750" cy="1057275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0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Адреса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функций в программах на языке </a:t>
            </a:r>
            <a:r>
              <a:rPr lang="ru-RU" dirty="0" smtClean="0"/>
              <a:t>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2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6099859" y="1346251"/>
            <a:ext cx="2530998" cy="921464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2488557"/>
              <a:gd name="connsiteY0" fmla="*/ 1 h 1006998"/>
              <a:gd name="connsiteX1" fmla="*/ 2488557 w 2488557"/>
              <a:gd name="connsiteY1" fmla="*/ 0 h 1006998"/>
              <a:gd name="connsiteX2" fmla="*/ 1169043 w 2488557"/>
              <a:gd name="connsiteY2" fmla="*/ 1006998 h 1006998"/>
              <a:gd name="connsiteX3" fmla="*/ 0 w 2488557"/>
              <a:gd name="connsiteY3" fmla="*/ 995424 h 1006998"/>
              <a:gd name="connsiteX4" fmla="*/ 11575 w 2488557"/>
              <a:gd name="connsiteY4" fmla="*/ 1 h 1006998"/>
              <a:gd name="connsiteX0" fmla="*/ 11575 w 2488557"/>
              <a:gd name="connsiteY0" fmla="*/ 1 h 995424"/>
              <a:gd name="connsiteX1" fmla="*/ 2488557 w 2488557"/>
              <a:gd name="connsiteY1" fmla="*/ 0 h 995424"/>
              <a:gd name="connsiteX2" fmla="*/ 2257063 w 2488557"/>
              <a:gd name="connsiteY2" fmla="*/ 868102 h 995424"/>
              <a:gd name="connsiteX3" fmla="*/ 0 w 2488557"/>
              <a:gd name="connsiteY3" fmla="*/ 995424 h 995424"/>
              <a:gd name="connsiteX4" fmla="*/ 11575 w 2488557"/>
              <a:gd name="connsiteY4" fmla="*/ 1 h 995424"/>
              <a:gd name="connsiteX0" fmla="*/ 11575 w 2338086"/>
              <a:gd name="connsiteY0" fmla="*/ 57874 h 1053297"/>
              <a:gd name="connsiteX1" fmla="*/ 2338086 w 2338086"/>
              <a:gd name="connsiteY1" fmla="*/ 0 h 1053297"/>
              <a:gd name="connsiteX2" fmla="*/ 2257063 w 2338086"/>
              <a:gd name="connsiteY2" fmla="*/ 925975 h 1053297"/>
              <a:gd name="connsiteX3" fmla="*/ 0 w 2338086"/>
              <a:gd name="connsiteY3" fmla="*/ 1053297 h 1053297"/>
              <a:gd name="connsiteX4" fmla="*/ 11575 w 2338086"/>
              <a:gd name="connsiteY4" fmla="*/ 57874 h 1053297"/>
              <a:gd name="connsiteX0" fmla="*/ 0 w 2326511"/>
              <a:gd name="connsiteY0" fmla="*/ 57874 h 925975"/>
              <a:gd name="connsiteX1" fmla="*/ 2326511 w 2326511"/>
              <a:gd name="connsiteY1" fmla="*/ 0 h 925975"/>
              <a:gd name="connsiteX2" fmla="*/ 2245488 w 2326511"/>
              <a:gd name="connsiteY2" fmla="*/ 925975 h 925975"/>
              <a:gd name="connsiteX3" fmla="*/ 23149 w 2326511"/>
              <a:gd name="connsiteY3" fmla="*/ 891252 h 925975"/>
              <a:gd name="connsiteX4" fmla="*/ 0 w 2326511"/>
              <a:gd name="connsiteY4" fmla="*/ 57874 h 925975"/>
              <a:gd name="connsiteX0" fmla="*/ 0 w 2303362"/>
              <a:gd name="connsiteY0" fmla="*/ 0 h 949124"/>
              <a:gd name="connsiteX1" fmla="*/ 2303362 w 2303362"/>
              <a:gd name="connsiteY1" fmla="*/ 23149 h 949124"/>
              <a:gd name="connsiteX2" fmla="*/ 2222339 w 2303362"/>
              <a:gd name="connsiteY2" fmla="*/ 949124 h 949124"/>
              <a:gd name="connsiteX3" fmla="*/ 0 w 2303362"/>
              <a:gd name="connsiteY3" fmla="*/ 914401 h 949124"/>
              <a:gd name="connsiteX4" fmla="*/ 0 w 2303362"/>
              <a:gd name="connsiteY4" fmla="*/ 0 h 949124"/>
              <a:gd name="connsiteX0" fmla="*/ 0 w 2500132"/>
              <a:gd name="connsiteY0" fmla="*/ 0 h 914401"/>
              <a:gd name="connsiteX1" fmla="*/ 2303362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21158 h 935559"/>
              <a:gd name="connsiteX1" fmla="*/ 2395959 w 2500132"/>
              <a:gd name="connsiteY1" fmla="*/ 44307 h 935559"/>
              <a:gd name="connsiteX2" fmla="*/ 2500132 w 2500132"/>
              <a:gd name="connsiteY2" fmla="*/ 912409 h 935559"/>
              <a:gd name="connsiteX3" fmla="*/ 0 w 2500132"/>
              <a:gd name="connsiteY3" fmla="*/ 935559 h 935559"/>
              <a:gd name="connsiteX4" fmla="*/ 0 w 2500132"/>
              <a:gd name="connsiteY4" fmla="*/ 21158 h 935559"/>
              <a:gd name="connsiteX0" fmla="*/ 0 w 2500132"/>
              <a:gd name="connsiteY0" fmla="*/ 7063 h 921464"/>
              <a:gd name="connsiteX1" fmla="*/ 2395959 w 2500132"/>
              <a:gd name="connsiteY1" fmla="*/ 30212 h 921464"/>
              <a:gd name="connsiteX2" fmla="*/ 2500132 w 2500132"/>
              <a:gd name="connsiteY2" fmla="*/ 898314 h 921464"/>
              <a:gd name="connsiteX3" fmla="*/ 0 w 2500132"/>
              <a:gd name="connsiteY3" fmla="*/ 921464 h 921464"/>
              <a:gd name="connsiteX4" fmla="*/ 0 w 2500132"/>
              <a:gd name="connsiteY4" fmla="*/ 7063 h 921464"/>
              <a:gd name="connsiteX0" fmla="*/ 30866 w 2530998"/>
              <a:gd name="connsiteY0" fmla="*/ 7063 h 921464"/>
              <a:gd name="connsiteX1" fmla="*/ 2426825 w 2530998"/>
              <a:gd name="connsiteY1" fmla="*/ 30212 h 921464"/>
              <a:gd name="connsiteX2" fmla="*/ 2530998 w 2530998"/>
              <a:gd name="connsiteY2" fmla="*/ 898314 h 921464"/>
              <a:gd name="connsiteX3" fmla="*/ 30866 w 2530998"/>
              <a:gd name="connsiteY3" fmla="*/ 921464 h 921464"/>
              <a:gd name="connsiteX4" fmla="*/ 30866 w 2530998"/>
              <a:gd name="connsiteY4" fmla="*/ 7063 h 921464"/>
              <a:gd name="connsiteX0" fmla="*/ 30866 w 2530998"/>
              <a:gd name="connsiteY0" fmla="*/ 7063 h 921464"/>
              <a:gd name="connsiteX1" fmla="*/ 2426825 w 2530998"/>
              <a:gd name="connsiteY1" fmla="*/ 30212 h 921464"/>
              <a:gd name="connsiteX2" fmla="*/ 2530998 w 2530998"/>
              <a:gd name="connsiteY2" fmla="*/ 898314 h 921464"/>
              <a:gd name="connsiteX3" fmla="*/ 30866 w 2530998"/>
              <a:gd name="connsiteY3" fmla="*/ 921464 h 921464"/>
              <a:gd name="connsiteX4" fmla="*/ 30866 w 2530998"/>
              <a:gd name="connsiteY4" fmla="*/ 7063 h 9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998" h="921464">
                <a:moveTo>
                  <a:pt x="30866" y="7063"/>
                </a:moveTo>
                <a:cubicBezTo>
                  <a:pt x="887393" y="84227"/>
                  <a:pt x="1616597" y="-58527"/>
                  <a:pt x="2426825" y="30212"/>
                </a:cubicBezTo>
                <a:cubicBezTo>
                  <a:pt x="2519423" y="319579"/>
                  <a:pt x="2496274" y="608947"/>
                  <a:pt x="2530998" y="898314"/>
                </a:cubicBezTo>
                <a:cubicBezTo>
                  <a:pt x="1697621" y="906031"/>
                  <a:pt x="829518" y="855873"/>
                  <a:pt x="30866" y="921464"/>
                </a:cubicBezTo>
                <a:cubicBezTo>
                  <a:pt x="30866" y="616664"/>
                  <a:pt x="-38583" y="311863"/>
                  <a:pt x="30866" y="7063"/>
                </a:cubicBezTo>
                <a:close/>
              </a:path>
            </a:pathLst>
          </a:cu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1/2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функции</a:t>
            </a:r>
          </a:p>
          <a:p>
            <a:pPr lvl="1"/>
            <a:r>
              <a:rPr lang="ru-RU" dirty="0" smtClean="0"/>
              <a:t>Прототип</a:t>
            </a:r>
          </a:p>
          <a:p>
            <a:pPr lvl="2"/>
            <a:r>
              <a:rPr lang="ru-RU" dirty="0" smtClean="0"/>
              <a:t>Тип результата</a:t>
            </a:r>
          </a:p>
          <a:p>
            <a:pPr lvl="3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2"/>
            <a:r>
              <a:rPr lang="ru-RU" dirty="0" smtClean="0"/>
              <a:t>Имя функции</a:t>
            </a:r>
          </a:p>
          <a:p>
            <a:pPr lvl="2"/>
            <a:r>
              <a:rPr lang="ru-RU" dirty="0" smtClean="0"/>
              <a:t>Список формальных параметров функции</a:t>
            </a:r>
          </a:p>
          <a:p>
            <a:pPr lvl="3"/>
            <a:r>
              <a:rPr lang="ru-RU" dirty="0" smtClean="0"/>
              <a:t>Начиная с С89</a:t>
            </a:r>
          </a:p>
          <a:p>
            <a:pPr lvl="1"/>
            <a:r>
              <a:rPr lang="ru-RU" dirty="0" smtClean="0"/>
              <a:t>Тело</a:t>
            </a:r>
            <a:endParaRPr lang="en-US" dirty="0" smtClean="0"/>
          </a:p>
          <a:p>
            <a:pPr lvl="2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Hello, "</a:t>
            </a:r>
            <a:endParaRPr lang="ru-RU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"brothers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and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"sisters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6" name="Полилиния 5"/>
          <p:cNvSpPr/>
          <p:nvPr/>
        </p:nvSpPr>
        <p:spPr>
          <a:xfrm>
            <a:off x="6247865" y="1678865"/>
            <a:ext cx="4905561" cy="3081763"/>
          </a:xfrm>
          <a:custGeom>
            <a:avLst/>
            <a:gdLst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8313 w 872837"/>
              <a:gd name="connsiteY3" fmla="*/ 0 h 756458"/>
              <a:gd name="connsiteX4" fmla="*/ 0 w 872837"/>
              <a:gd name="connsiteY4" fmla="*/ 739832 h 756458"/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448888 w 872837"/>
              <a:gd name="connsiteY3" fmla="*/ 49876 h 756458"/>
              <a:gd name="connsiteX4" fmla="*/ 8313 w 872837"/>
              <a:gd name="connsiteY4" fmla="*/ 0 h 756458"/>
              <a:gd name="connsiteX5" fmla="*/ 0 w 872837"/>
              <a:gd name="connsiteY5" fmla="*/ 739832 h 756458"/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448888 w 872837"/>
              <a:gd name="connsiteY3" fmla="*/ 49876 h 756458"/>
              <a:gd name="connsiteX4" fmla="*/ 8313 w 872837"/>
              <a:gd name="connsiteY4" fmla="*/ 0 h 756458"/>
              <a:gd name="connsiteX5" fmla="*/ 16626 w 872837"/>
              <a:gd name="connsiteY5" fmla="*/ 315883 h 756458"/>
              <a:gd name="connsiteX6" fmla="*/ 0 w 872837"/>
              <a:gd name="connsiteY6" fmla="*/ 739832 h 756458"/>
              <a:gd name="connsiteX0" fmla="*/ 0 w 2769296"/>
              <a:gd name="connsiteY0" fmla="*/ 739832 h 756458"/>
              <a:gd name="connsiteX1" fmla="*/ 872837 w 2769296"/>
              <a:gd name="connsiteY1" fmla="*/ 756458 h 756458"/>
              <a:gd name="connsiteX2" fmla="*/ 2769296 w 2769296"/>
              <a:gd name="connsiteY2" fmla="*/ 36513 h 756458"/>
              <a:gd name="connsiteX3" fmla="*/ 448888 w 2769296"/>
              <a:gd name="connsiteY3" fmla="*/ 49876 h 756458"/>
              <a:gd name="connsiteX4" fmla="*/ 8313 w 2769296"/>
              <a:gd name="connsiteY4" fmla="*/ 0 h 756458"/>
              <a:gd name="connsiteX5" fmla="*/ 16626 w 2769296"/>
              <a:gd name="connsiteY5" fmla="*/ 315883 h 756458"/>
              <a:gd name="connsiteX6" fmla="*/ 0 w 2769296"/>
              <a:gd name="connsiteY6" fmla="*/ 739832 h 756458"/>
              <a:gd name="connsiteX0" fmla="*/ 0 w 2769296"/>
              <a:gd name="connsiteY0" fmla="*/ 739832 h 3383911"/>
              <a:gd name="connsiteX1" fmla="*/ 2666913 w 2769296"/>
              <a:gd name="connsiteY1" fmla="*/ 3383911 h 3383911"/>
              <a:gd name="connsiteX2" fmla="*/ 2769296 w 2769296"/>
              <a:gd name="connsiteY2" fmla="*/ 36513 h 3383911"/>
              <a:gd name="connsiteX3" fmla="*/ 448888 w 2769296"/>
              <a:gd name="connsiteY3" fmla="*/ 49876 h 3383911"/>
              <a:gd name="connsiteX4" fmla="*/ 8313 w 2769296"/>
              <a:gd name="connsiteY4" fmla="*/ 0 h 3383911"/>
              <a:gd name="connsiteX5" fmla="*/ 16626 w 2769296"/>
              <a:gd name="connsiteY5" fmla="*/ 315883 h 3383911"/>
              <a:gd name="connsiteX6" fmla="*/ 0 w 2769296"/>
              <a:gd name="connsiteY6" fmla="*/ 739832 h 3383911"/>
              <a:gd name="connsiteX0" fmla="*/ 0 w 4899038"/>
              <a:gd name="connsiteY0" fmla="*/ 3320986 h 3383911"/>
              <a:gd name="connsiteX1" fmla="*/ 4796655 w 4899038"/>
              <a:gd name="connsiteY1" fmla="*/ 3383911 h 3383911"/>
              <a:gd name="connsiteX2" fmla="*/ 4899038 w 4899038"/>
              <a:gd name="connsiteY2" fmla="*/ 36513 h 3383911"/>
              <a:gd name="connsiteX3" fmla="*/ 2578630 w 4899038"/>
              <a:gd name="connsiteY3" fmla="*/ 49876 h 3383911"/>
              <a:gd name="connsiteX4" fmla="*/ 2138055 w 4899038"/>
              <a:gd name="connsiteY4" fmla="*/ 0 h 3383911"/>
              <a:gd name="connsiteX5" fmla="*/ 2146368 w 4899038"/>
              <a:gd name="connsiteY5" fmla="*/ 315883 h 3383911"/>
              <a:gd name="connsiteX6" fmla="*/ 0 w 4899038"/>
              <a:gd name="connsiteY6" fmla="*/ 3320986 h 3383911"/>
              <a:gd name="connsiteX0" fmla="*/ 18098 w 4917136"/>
              <a:gd name="connsiteY0" fmla="*/ 3320986 h 3383911"/>
              <a:gd name="connsiteX1" fmla="*/ 4814753 w 4917136"/>
              <a:gd name="connsiteY1" fmla="*/ 3383911 h 3383911"/>
              <a:gd name="connsiteX2" fmla="*/ 4917136 w 4917136"/>
              <a:gd name="connsiteY2" fmla="*/ 36513 h 3383911"/>
              <a:gd name="connsiteX3" fmla="*/ 2596728 w 4917136"/>
              <a:gd name="connsiteY3" fmla="*/ 49876 h 3383911"/>
              <a:gd name="connsiteX4" fmla="*/ 2156153 w 4917136"/>
              <a:gd name="connsiteY4" fmla="*/ 0 h 3383911"/>
              <a:gd name="connsiteX5" fmla="*/ 0 w 4917136"/>
              <a:gd name="connsiteY5" fmla="*/ 859893 h 3383911"/>
              <a:gd name="connsiteX6" fmla="*/ 18098 w 4917136"/>
              <a:gd name="connsiteY6" fmla="*/ 3320986 h 3383911"/>
              <a:gd name="connsiteX0" fmla="*/ 18098 w 4917136"/>
              <a:gd name="connsiteY0" fmla="*/ 3285297 h 3348222"/>
              <a:gd name="connsiteX1" fmla="*/ 4814753 w 4917136"/>
              <a:gd name="connsiteY1" fmla="*/ 3348222 h 3348222"/>
              <a:gd name="connsiteX2" fmla="*/ 4917136 w 4917136"/>
              <a:gd name="connsiteY2" fmla="*/ 824 h 3348222"/>
              <a:gd name="connsiteX3" fmla="*/ 2596728 w 4917136"/>
              <a:gd name="connsiteY3" fmla="*/ 14187 h 3348222"/>
              <a:gd name="connsiteX4" fmla="*/ 1970958 w 4917136"/>
              <a:gd name="connsiteY4" fmla="*/ 299977 h 3348222"/>
              <a:gd name="connsiteX5" fmla="*/ 0 w 4917136"/>
              <a:gd name="connsiteY5" fmla="*/ 824204 h 3348222"/>
              <a:gd name="connsiteX6" fmla="*/ 18098 w 4917136"/>
              <a:gd name="connsiteY6" fmla="*/ 3285297 h 3348222"/>
              <a:gd name="connsiteX0" fmla="*/ 18098 w 4917136"/>
              <a:gd name="connsiteY0" fmla="*/ 3285297 h 3348222"/>
              <a:gd name="connsiteX1" fmla="*/ 4814753 w 4917136"/>
              <a:gd name="connsiteY1" fmla="*/ 3348222 h 3348222"/>
              <a:gd name="connsiteX2" fmla="*/ 4917136 w 4917136"/>
              <a:gd name="connsiteY2" fmla="*/ 824 h 3348222"/>
              <a:gd name="connsiteX3" fmla="*/ 2596728 w 4917136"/>
              <a:gd name="connsiteY3" fmla="*/ 14187 h 3348222"/>
              <a:gd name="connsiteX4" fmla="*/ 1970958 w 4917136"/>
              <a:gd name="connsiteY4" fmla="*/ 299977 h 3348222"/>
              <a:gd name="connsiteX5" fmla="*/ 0 w 4917136"/>
              <a:gd name="connsiteY5" fmla="*/ 604285 h 3348222"/>
              <a:gd name="connsiteX6" fmla="*/ 18098 w 4917136"/>
              <a:gd name="connsiteY6" fmla="*/ 3285297 h 3348222"/>
              <a:gd name="connsiteX0" fmla="*/ 18098 w 4917136"/>
              <a:gd name="connsiteY0" fmla="*/ 3340558 h 3403483"/>
              <a:gd name="connsiteX1" fmla="*/ 4814753 w 4917136"/>
              <a:gd name="connsiteY1" fmla="*/ 3403483 h 3403483"/>
              <a:gd name="connsiteX2" fmla="*/ 4917136 w 4917136"/>
              <a:gd name="connsiteY2" fmla="*/ 56085 h 3403483"/>
              <a:gd name="connsiteX3" fmla="*/ 1971695 w 4917136"/>
              <a:gd name="connsiteY3" fmla="*/ 0 h 3403483"/>
              <a:gd name="connsiteX4" fmla="*/ 1970958 w 4917136"/>
              <a:gd name="connsiteY4" fmla="*/ 355238 h 3403483"/>
              <a:gd name="connsiteX5" fmla="*/ 0 w 4917136"/>
              <a:gd name="connsiteY5" fmla="*/ 659546 h 3403483"/>
              <a:gd name="connsiteX6" fmla="*/ 18098 w 4917136"/>
              <a:gd name="connsiteY6" fmla="*/ 3340558 h 3403483"/>
              <a:gd name="connsiteX0" fmla="*/ 18098 w 4905561"/>
              <a:gd name="connsiteY0" fmla="*/ 3400529 h 3463454"/>
              <a:gd name="connsiteX1" fmla="*/ 4814753 w 4905561"/>
              <a:gd name="connsiteY1" fmla="*/ 3463454 h 3463454"/>
              <a:gd name="connsiteX2" fmla="*/ 4905561 w 4905561"/>
              <a:gd name="connsiteY2" fmla="*/ 309 h 3463454"/>
              <a:gd name="connsiteX3" fmla="*/ 1971695 w 4905561"/>
              <a:gd name="connsiteY3" fmla="*/ 59971 h 3463454"/>
              <a:gd name="connsiteX4" fmla="*/ 1970958 w 4905561"/>
              <a:gd name="connsiteY4" fmla="*/ 415209 h 3463454"/>
              <a:gd name="connsiteX5" fmla="*/ 0 w 4905561"/>
              <a:gd name="connsiteY5" fmla="*/ 719517 h 3463454"/>
              <a:gd name="connsiteX6" fmla="*/ 18098 w 4905561"/>
              <a:gd name="connsiteY6" fmla="*/ 3400529 h 3463454"/>
              <a:gd name="connsiteX0" fmla="*/ 18098 w 4893986"/>
              <a:gd name="connsiteY0" fmla="*/ 3343766 h 3406691"/>
              <a:gd name="connsiteX1" fmla="*/ 4814753 w 4893986"/>
              <a:gd name="connsiteY1" fmla="*/ 3406691 h 3406691"/>
              <a:gd name="connsiteX2" fmla="*/ 4893986 w 4893986"/>
              <a:gd name="connsiteY2" fmla="*/ 1419 h 3406691"/>
              <a:gd name="connsiteX3" fmla="*/ 1971695 w 4893986"/>
              <a:gd name="connsiteY3" fmla="*/ 3208 h 3406691"/>
              <a:gd name="connsiteX4" fmla="*/ 1970958 w 4893986"/>
              <a:gd name="connsiteY4" fmla="*/ 358446 h 3406691"/>
              <a:gd name="connsiteX5" fmla="*/ 0 w 4893986"/>
              <a:gd name="connsiteY5" fmla="*/ 662754 h 3406691"/>
              <a:gd name="connsiteX6" fmla="*/ 18098 w 4893986"/>
              <a:gd name="connsiteY6" fmla="*/ 3343766 h 3406691"/>
              <a:gd name="connsiteX0" fmla="*/ 18098 w 4847687"/>
              <a:gd name="connsiteY0" fmla="*/ 3343766 h 3406691"/>
              <a:gd name="connsiteX1" fmla="*/ 4814753 w 4847687"/>
              <a:gd name="connsiteY1" fmla="*/ 3406691 h 3406691"/>
              <a:gd name="connsiteX2" fmla="*/ 4847687 w 4847687"/>
              <a:gd name="connsiteY2" fmla="*/ 1419 h 3406691"/>
              <a:gd name="connsiteX3" fmla="*/ 1971695 w 4847687"/>
              <a:gd name="connsiteY3" fmla="*/ 3208 h 3406691"/>
              <a:gd name="connsiteX4" fmla="*/ 1970958 w 4847687"/>
              <a:gd name="connsiteY4" fmla="*/ 358446 h 3406691"/>
              <a:gd name="connsiteX5" fmla="*/ 0 w 4847687"/>
              <a:gd name="connsiteY5" fmla="*/ 662754 h 3406691"/>
              <a:gd name="connsiteX6" fmla="*/ 18098 w 4847687"/>
              <a:gd name="connsiteY6" fmla="*/ 3343766 h 3406691"/>
              <a:gd name="connsiteX0" fmla="*/ 0 w 4887462"/>
              <a:gd name="connsiteY0" fmla="*/ 3343766 h 3406691"/>
              <a:gd name="connsiteX1" fmla="*/ 4854528 w 4887462"/>
              <a:gd name="connsiteY1" fmla="*/ 3406691 h 3406691"/>
              <a:gd name="connsiteX2" fmla="*/ 4887462 w 4887462"/>
              <a:gd name="connsiteY2" fmla="*/ 1419 h 3406691"/>
              <a:gd name="connsiteX3" fmla="*/ 2011470 w 4887462"/>
              <a:gd name="connsiteY3" fmla="*/ 3208 h 3406691"/>
              <a:gd name="connsiteX4" fmla="*/ 2010733 w 4887462"/>
              <a:gd name="connsiteY4" fmla="*/ 358446 h 3406691"/>
              <a:gd name="connsiteX5" fmla="*/ 39775 w 4887462"/>
              <a:gd name="connsiteY5" fmla="*/ 662754 h 3406691"/>
              <a:gd name="connsiteX6" fmla="*/ 0 w 4887462"/>
              <a:gd name="connsiteY6" fmla="*/ 3343766 h 3406691"/>
              <a:gd name="connsiteX0" fmla="*/ 18099 w 4905561"/>
              <a:gd name="connsiteY0" fmla="*/ 3343766 h 3406691"/>
              <a:gd name="connsiteX1" fmla="*/ 4872627 w 4905561"/>
              <a:gd name="connsiteY1" fmla="*/ 3406691 h 3406691"/>
              <a:gd name="connsiteX2" fmla="*/ 4905561 w 4905561"/>
              <a:gd name="connsiteY2" fmla="*/ 1419 h 3406691"/>
              <a:gd name="connsiteX3" fmla="*/ 2029569 w 4905561"/>
              <a:gd name="connsiteY3" fmla="*/ 3208 h 3406691"/>
              <a:gd name="connsiteX4" fmla="*/ 2028832 w 4905561"/>
              <a:gd name="connsiteY4" fmla="*/ 358446 h 3406691"/>
              <a:gd name="connsiteX5" fmla="*/ 0 w 4905561"/>
              <a:gd name="connsiteY5" fmla="*/ 616455 h 3406691"/>
              <a:gd name="connsiteX6" fmla="*/ 18099 w 4905561"/>
              <a:gd name="connsiteY6" fmla="*/ 3343766 h 3406691"/>
              <a:gd name="connsiteX0" fmla="*/ 6524 w 4905561"/>
              <a:gd name="connsiteY0" fmla="*/ 3065974 h 3406691"/>
              <a:gd name="connsiteX1" fmla="*/ 4872627 w 4905561"/>
              <a:gd name="connsiteY1" fmla="*/ 3406691 h 3406691"/>
              <a:gd name="connsiteX2" fmla="*/ 4905561 w 4905561"/>
              <a:gd name="connsiteY2" fmla="*/ 1419 h 3406691"/>
              <a:gd name="connsiteX3" fmla="*/ 2029569 w 4905561"/>
              <a:gd name="connsiteY3" fmla="*/ 3208 h 3406691"/>
              <a:gd name="connsiteX4" fmla="*/ 2028832 w 4905561"/>
              <a:gd name="connsiteY4" fmla="*/ 358446 h 3406691"/>
              <a:gd name="connsiteX5" fmla="*/ 0 w 4905561"/>
              <a:gd name="connsiteY5" fmla="*/ 616455 h 3406691"/>
              <a:gd name="connsiteX6" fmla="*/ 6524 w 4905561"/>
              <a:gd name="connsiteY6" fmla="*/ 3065974 h 3406691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28832 w 4905561"/>
              <a:gd name="connsiteY4" fmla="*/ 358446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05682 w 4905561"/>
              <a:gd name="connsiteY4" fmla="*/ 381595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40406 w 4905561"/>
              <a:gd name="connsiteY4" fmla="*/ 451043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295049 w 4905561"/>
              <a:gd name="connsiteY4" fmla="*/ 427894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137 h 3081763"/>
              <a:gd name="connsiteX1" fmla="*/ 4849478 w 4905561"/>
              <a:gd name="connsiteY1" fmla="*/ 3081763 h 3081763"/>
              <a:gd name="connsiteX2" fmla="*/ 4905561 w 4905561"/>
              <a:gd name="connsiteY2" fmla="*/ 582 h 3081763"/>
              <a:gd name="connsiteX3" fmla="*/ 2249488 w 4905561"/>
              <a:gd name="connsiteY3" fmla="*/ 25520 h 3081763"/>
              <a:gd name="connsiteX4" fmla="*/ 2295049 w 4905561"/>
              <a:gd name="connsiteY4" fmla="*/ 427057 h 3081763"/>
              <a:gd name="connsiteX5" fmla="*/ 0 w 4905561"/>
              <a:gd name="connsiteY5" fmla="*/ 615618 h 3081763"/>
              <a:gd name="connsiteX6" fmla="*/ 6524 w 4905561"/>
              <a:gd name="connsiteY6" fmla="*/ 3065137 h 30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561" h="3081763">
                <a:moveTo>
                  <a:pt x="6524" y="3065137"/>
                </a:moveTo>
                <a:lnTo>
                  <a:pt x="4849478" y="3081763"/>
                </a:lnTo>
                <a:lnTo>
                  <a:pt x="4905561" y="582"/>
                </a:lnTo>
                <a:cubicBezTo>
                  <a:pt x="4769786" y="-4960"/>
                  <a:pt x="2385263" y="31062"/>
                  <a:pt x="2249488" y="25520"/>
                </a:cubicBezTo>
                <a:cubicBezTo>
                  <a:pt x="2249242" y="143933"/>
                  <a:pt x="2295295" y="308644"/>
                  <a:pt x="2295049" y="427057"/>
                </a:cubicBezTo>
                <a:cubicBezTo>
                  <a:pt x="2292278" y="543435"/>
                  <a:pt x="2771" y="499240"/>
                  <a:pt x="0" y="615618"/>
                </a:cubicBezTo>
                <a:cubicBezTo>
                  <a:pt x="2175" y="1432124"/>
                  <a:pt x="4349" y="2248631"/>
                  <a:pt x="6524" y="306513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6217996" y="1473801"/>
            <a:ext cx="706987" cy="714052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0 h 1006997"/>
              <a:gd name="connsiteX1" fmla="*/ 653189 w 1180618"/>
              <a:gd name="connsiteY1" fmla="*/ 140259 h 1006997"/>
              <a:gd name="connsiteX2" fmla="*/ 1180618 w 1180618"/>
              <a:gd name="connsiteY2" fmla="*/ 23149 h 1006997"/>
              <a:gd name="connsiteX3" fmla="*/ 1169043 w 1180618"/>
              <a:gd name="connsiteY3" fmla="*/ 1006997 h 1006997"/>
              <a:gd name="connsiteX4" fmla="*/ 0 w 1180618"/>
              <a:gd name="connsiteY4" fmla="*/ 995423 h 1006997"/>
              <a:gd name="connsiteX5" fmla="*/ 11575 w 1180618"/>
              <a:gd name="connsiteY5" fmla="*/ 0 h 1006997"/>
              <a:gd name="connsiteX0" fmla="*/ 11575 w 1180618"/>
              <a:gd name="connsiteY0" fmla="*/ 0 h 1128110"/>
              <a:gd name="connsiteX1" fmla="*/ 653189 w 1180618"/>
              <a:gd name="connsiteY1" fmla="*/ 140259 h 1128110"/>
              <a:gd name="connsiteX2" fmla="*/ 1180618 w 1180618"/>
              <a:gd name="connsiteY2" fmla="*/ 23149 h 1128110"/>
              <a:gd name="connsiteX3" fmla="*/ 1169043 w 1180618"/>
              <a:gd name="connsiteY3" fmla="*/ 1006997 h 1128110"/>
              <a:gd name="connsiteX4" fmla="*/ 691848 w 1180618"/>
              <a:gd name="connsiteY4" fmla="*/ 1127731 h 1128110"/>
              <a:gd name="connsiteX5" fmla="*/ 0 w 1180618"/>
              <a:gd name="connsiteY5" fmla="*/ 995423 h 1128110"/>
              <a:gd name="connsiteX6" fmla="*/ 11575 w 1180618"/>
              <a:gd name="connsiteY6" fmla="*/ 0 h 112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618" h="1128110">
                <a:moveTo>
                  <a:pt x="11575" y="0"/>
                </a:moveTo>
                <a:cubicBezTo>
                  <a:pt x="231890" y="4085"/>
                  <a:pt x="432874" y="136174"/>
                  <a:pt x="653189" y="140259"/>
                </a:cubicBezTo>
                <a:lnTo>
                  <a:pt x="1180618" y="23149"/>
                </a:lnTo>
                <a:lnTo>
                  <a:pt x="1169043" y="1006997"/>
                </a:lnTo>
                <a:cubicBezTo>
                  <a:pt x="1016421" y="998478"/>
                  <a:pt x="844470" y="1136250"/>
                  <a:pt x="691848" y="1127731"/>
                </a:cubicBezTo>
                <a:lnTo>
                  <a:pt x="0" y="995423"/>
                </a:lnTo>
                <a:lnTo>
                  <a:pt x="11575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046292" y="4799904"/>
            <a:ext cx="4948108" cy="1171671"/>
          </a:xfrm>
          <a:custGeom>
            <a:avLst/>
            <a:gdLst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8313 w 872837"/>
              <a:gd name="connsiteY3" fmla="*/ 0 h 756458"/>
              <a:gd name="connsiteX4" fmla="*/ 0 w 872837"/>
              <a:gd name="connsiteY4" fmla="*/ 739832 h 756458"/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448888 w 872837"/>
              <a:gd name="connsiteY3" fmla="*/ 49876 h 756458"/>
              <a:gd name="connsiteX4" fmla="*/ 8313 w 872837"/>
              <a:gd name="connsiteY4" fmla="*/ 0 h 756458"/>
              <a:gd name="connsiteX5" fmla="*/ 0 w 872837"/>
              <a:gd name="connsiteY5" fmla="*/ 739832 h 756458"/>
              <a:gd name="connsiteX0" fmla="*/ 0 w 872837"/>
              <a:gd name="connsiteY0" fmla="*/ 739832 h 756458"/>
              <a:gd name="connsiteX1" fmla="*/ 872837 w 872837"/>
              <a:gd name="connsiteY1" fmla="*/ 756458 h 756458"/>
              <a:gd name="connsiteX2" fmla="*/ 847899 w 872837"/>
              <a:gd name="connsiteY2" fmla="*/ 24938 h 756458"/>
              <a:gd name="connsiteX3" fmla="*/ 448888 w 872837"/>
              <a:gd name="connsiteY3" fmla="*/ 49876 h 756458"/>
              <a:gd name="connsiteX4" fmla="*/ 8313 w 872837"/>
              <a:gd name="connsiteY4" fmla="*/ 0 h 756458"/>
              <a:gd name="connsiteX5" fmla="*/ 16626 w 872837"/>
              <a:gd name="connsiteY5" fmla="*/ 315883 h 756458"/>
              <a:gd name="connsiteX6" fmla="*/ 0 w 872837"/>
              <a:gd name="connsiteY6" fmla="*/ 739832 h 756458"/>
              <a:gd name="connsiteX0" fmla="*/ 0 w 2769296"/>
              <a:gd name="connsiteY0" fmla="*/ 739832 h 756458"/>
              <a:gd name="connsiteX1" fmla="*/ 872837 w 2769296"/>
              <a:gd name="connsiteY1" fmla="*/ 756458 h 756458"/>
              <a:gd name="connsiteX2" fmla="*/ 2769296 w 2769296"/>
              <a:gd name="connsiteY2" fmla="*/ 36513 h 756458"/>
              <a:gd name="connsiteX3" fmla="*/ 448888 w 2769296"/>
              <a:gd name="connsiteY3" fmla="*/ 49876 h 756458"/>
              <a:gd name="connsiteX4" fmla="*/ 8313 w 2769296"/>
              <a:gd name="connsiteY4" fmla="*/ 0 h 756458"/>
              <a:gd name="connsiteX5" fmla="*/ 16626 w 2769296"/>
              <a:gd name="connsiteY5" fmla="*/ 315883 h 756458"/>
              <a:gd name="connsiteX6" fmla="*/ 0 w 2769296"/>
              <a:gd name="connsiteY6" fmla="*/ 739832 h 756458"/>
              <a:gd name="connsiteX0" fmla="*/ 0 w 2769296"/>
              <a:gd name="connsiteY0" fmla="*/ 739832 h 3383911"/>
              <a:gd name="connsiteX1" fmla="*/ 2666913 w 2769296"/>
              <a:gd name="connsiteY1" fmla="*/ 3383911 h 3383911"/>
              <a:gd name="connsiteX2" fmla="*/ 2769296 w 2769296"/>
              <a:gd name="connsiteY2" fmla="*/ 36513 h 3383911"/>
              <a:gd name="connsiteX3" fmla="*/ 448888 w 2769296"/>
              <a:gd name="connsiteY3" fmla="*/ 49876 h 3383911"/>
              <a:gd name="connsiteX4" fmla="*/ 8313 w 2769296"/>
              <a:gd name="connsiteY4" fmla="*/ 0 h 3383911"/>
              <a:gd name="connsiteX5" fmla="*/ 16626 w 2769296"/>
              <a:gd name="connsiteY5" fmla="*/ 315883 h 3383911"/>
              <a:gd name="connsiteX6" fmla="*/ 0 w 2769296"/>
              <a:gd name="connsiteY6" fmla="*/ 739832 h 3383911"/>
              <a:gd name="connsiteX0" fmla="*/ 0 w 4899038"/>
              <a:gd name="connsiteY0" fmla="*/ 3320986 h 3383911"/>
              <a:gd name="connsiteX1" fmla="*/ 4796655 w 4899038"/>
              <a:gd name="connsiteY1" fmla="*/ 3383911 h 3383911"/>
              <a:gd name="connsiteX2" fmla="*/ 4899038 w 4899038"/>
              <a:gd name="connsiteY2" fmla="*/ 36513 h 3383911"/>
              <a:gd name="connsiteX3" fmla="*/ 2578630 w 4899038"/>
              <a:gd name="connsiteY3" fmla="*/ 49876 h 3383911"/>
              <a:gd name="connsiteX4" fmla="*/ 2138055 w 4899038"/>
              <a:gd name="connsiteY4" fmla="*/ 0 h 3383911"/>
              <a:gd name="connsiteX5" fmla="*/ 2146368 w 4899038"/>
              <a:gd name="connsiteY5" fmla="*/ 315883 h 3383911"/>
              <a:gd name="connsiteX6" fmla="*/ 0 w 4899038"/>
              <a:gd name="connsiteY6" fmla="*/ 3320986 h 3383911"/>
              <a:gd name="connsiteX0" fmla="*/ 18098 w 4917136"/>
              <a:gd name="connsiteY0" fmla="*/ 3320986 h 3383911"/>
              <a:gd name="connsiteX1" fmla="*/ 4814753 w 4917136"/>
              <a:gd name="connsiteY1" fmla="*/ 3383911 h 3383911"/>
              <a:gd name="connsiteX2" fmla="*/ 4917136 w 4917136"/>
              <a:gd name="connsiteY2" fmla="*/ 36513 h 3383911"/>
              <a:gd name="connsiteX3" fmla="*/ 2596728 w 4917136"/>
              <a:gd name="connsiteY3" fmla="*/ 49876 h 3383911"/>
              <a:gd name="connsiteX4" fmla="*/ 2156153 w 4917136"/>
              <a:gd name="connsiteY4" fmla="*/ 0 h 3383911"/>
              <a:gd name="connsiteX5" fmla="*/ 0 w 4917136"/>
              <a:gd name="connsiteY5" fmla="*/ 859893 h 3383911"/>
              <a:gd name="connsiteX6" fmla="*/ 18098 w 4917136"/>
              <a:gd name="connsiteY6" fmla="*/ 3320986 h 3383911"/>
              <a:gd name="connsiteX0" fmla="*/ 18098 w 4917136"/>
              <a:gd name="connsiteY0" fmla="*/ 3285297 h 3348222"/>
              <a:gd name="connsiteX1" fmla="*/ 4814753 w 4917136"/>
              <a:gd name="connsiteY1" fmla="*/ 3348222 h 3348222"/>
              <a:gd name="connsiteX2" fmla="*/ 4917136 w 4917136"/>
              <a:gd name="connsiteY2" fmla="*/ 824 h 3348222"/>
              <a:gd name="connsiteX3" fmla="*/ 2596728 w 4917136"/>
              <a:gd name="connsiteY3" fmla="*/ 14187 h 3348222"/>
              <a:gd name="connsiteX4" fmla="*/ 1970958 w 4917136"/>
              <a:gd name="connsiteY4" fmla="*/ 299977 h 3348222"/>
              <a:gd name="connsiteX5" fmla="*/ 0 w 4917136"/>
              <a:gd name="connsiteY5" fmla="*/ 824204 h 3348222"/>
              <a:gd name="connsiteX6" fmla="*/ 18098 w 4917136"/>
              <a:gd name="connsiteY6" fmla="*/ 3285297 h 3348222"/>
              <a:gd name="connsiteX0" fmla="*/ 18098 w 4917136"/>
              <a:gd name="connsiteY0" fmla="*/ 3285297 h 3348222"/>
              <a:gd name="connsiteX1" fmla="*/ 4814753 w 4917136"/>
              <a:gd name="connsiteY1" fmla="*/ 3348222 h 3348222"/>
              <a:gd name="connsiteX2" fmla="*/ 4917136 w 4917136"/>
              <a:gd name="connsiteY2" fmla="*/ 824 h 3348222"/>
              <a:gd name="connsiteX3" fmla="*/ 2596728 w 4917136"/>
              <a:gd name="connsiteY3" fmla="*/ 14187 h 3348222"/>
              <a:gd name="connsiteX4" fmla="*/ 1970958 w 4917136"/>
              <a:gd name="connsiteY4" fmla="*/ 299977 h 3348222"/>
              <a:gd name="connsiteX5" fmla="*/ 0 w 4917136"/>
              <a:gd name="connsiteY5" fmla="*/ 604285 h 3348222"/>
              <a:gd name="connsiteX6" fmla="*/ 18098 w 4917136"/>
              <a:gd name="connsiteY6" fmla="*/ 3285297 h 3348222"/>
              <a:gd name="connsiteX0" fmla="*/ 18098 w 4917136"/>
              <a:gd name="connsiteY0" fmla="*/ 3340558 h 3403483"/>
              <a:gd name="connsiteX1" fmla="*/ 4814753 w 4917136"/>
              <a:gd name="connsiteY1" fmla="*/ 3403483 h 3403483"/>
              <a:gd name="connsiteX2" fmla="*/ 4917136 w 4917136"/>
              <a:gd name="connsiteY2" fmla="*/ 56085 h 3403483"/>
              <a:gd name="connsiteX3" fmla="*/ 1971695 w 4917136"/>
              <a:gd name="connsiteY3" fmla="*/ 0 h 3403483"/>
              <a:gd name="connsiteX4" fmla="*/ 1970958 w 4917136"/>
              <a:gd name="connsiteY4" fmla="*/ 355238 h 3403483"/>
              <a:gd name="connsiteX5" fmla="*/ 0 w 4917136"/>
              <a:gd name="connsiteY5" fmla="*/ 659546 h 3403483"/>
              <a:gd name="connsiteX6" fmla="*/ 18098 w 4917136"/>
              <a:gd name="connsiteY6" fmla="*/ 3340558 h 3403483"/>
              <a:gd name="connsiteX0" fmla="*/ 18098 w 4905561"/>
              <a:gd name="connsiteY0" fmla="*/ 3400529 h 3463454"/>
              <a:gd name="connsiteX1" fmla="*/ 4814753 w 4905561"/>
              <a:gd name="connsiteY1" fmla="*/ 3463454 h 3463454"/>
              <a:gd name="connsiteX2" fmla="*/ 4905561 w 4905561"/>
              <a:gd name="connsiteY2" fmla="*/ 309 h 3463454"/>
              <a:gd name="connsiteX3" fmla="*/ 1971695 w 4905561"/>
              <a:gd name="connsiteY3" fmla="*/ 59971 h 3463454"/>
              <a:gd name="connsiteX4" fmla="*/ 1970958 w 4905561"/>
              <a:gd name="connsiteY4" fmla="*/ 415209 h 3463454"/>
              <a:gd name="connsiteX5" fmla="*/ 0 w 4905561"/>
              <a:gd name="connsiteY5" fmla="*/ 719517 h 3463454"/>
              <a:gd name="connsiteX6" fmla="*/ 18098 w 4905561"/>
              <a:gd name="connsiteY6" fmla="*/ 3400529 h 3463454"/>
              <a:gd name="connsiteX0" fmla="*/ 18098 w 4893986"/>
              <a:gd name="connsiteY0" fmla="*/ 3343766 h 3406691"/>
              <a:gd name="connsiteX1" fmla="*/ 4814753 w 4893986"/>
              <a:gd name="connsiteY1" fmla="*/ 3406691 h 3406691"/>
              <a:gd name="connsiteX2" fmla="*/ 4893986 w 4893986"/>
              <a:gd name="connsiteY2" fmla="*/ 1419 h 3406691"/>
              <a:gd name="connsiteX3" fmla="*/ 1971695 w 4893986"/>
              <a:gd name="connsiteY3" fmla="*/ 3208 h 3406691"/>
              <a:gd name="connsiteX4" fmla="*/ 1970958 w 4893986"/>
              <a:gd name="connsiteY4" fmla="*/ 358446 h 3406691"/>
              <a:gd name="connsiteX5" fmla="*/ 0 w 4893986"/>
              <a:gd name="connsiteY5" fmla="*/ 662754 h 3406691"/>
              <a:gd name="connsiteX6" fmla="*/ 18098 w 4893986"/>
              <a:gd name="connsiteY6" fmla="*/ 3343766 h 3406691"/>
              <a:gd name="connsiteX0" fmla="*/ 18098 w 4847687"/>
              <a:gd name="connsiteY0" fmla="*/ 3343766 h 3406691"/>
              <a:gd name="connsiteX1" fmla="*/ 4814753 w 4847687"/>
              <a:gd name="connsiteY1" fmla="*/ 3406691 h 3406691"/>
              <a:gd name="connsiteX2" fmla="*/ 4847687 w 4847687"/>
              <a:gd name="connsiteY2" fmla="*/ 1419 h 3406691"/>
              <a:gd name="connsiteX3" fmla="*/ 1971695 w 4847687"/>
              <a:gd name="connsiteY3" fmla="*/ 3208 h 3406691"/>
              <a:gd name="connsiteX4" fmla="*/ 1970958 w 4847687"/>
              <a:gd name="connsiteY4" fmla="*/ 358446 h 3406691"/>
              <a:gd name="connsiteX5" fmla="*/ 0 w 4847687"/>
              <a:gd name="connsiteY5" fmla="*/ 662754 h 3406691"/>
              <a:gd name="connsiteX6" fmla="*/ 18098 w 4847687"/>
              <a:gd name="connsiteY6" fmla="*/ 3343766 h 3406691"/>
              <a:gd name="connsiteX0" fmla="*/ 0 w 4887462"/>
              <a:gd name="connsiteY0" fmla="*/ 3343766 h 3406691"/>
              <a:gd name="connsiteX1" fmla="*/ 4854528 w 4887462"/>
              <a:gd name="connsiteY1" fmla="*/ 3406691 h 3406691"/>
              <a:gd name="connsiteX2" fmla="*/ 4887462 w 4887462"/>
              <a:gd name="connsiteY2" fmla="*/ 1419 h 3406691"/>
              <a:gd name="connsiteX3" fmla="*/ 2011470 w 4887462"/>
              <a:gd name="connsiteY3" fmla="*/ 3208 h 3406691"/>
              <a:gd name="connsiteX4" fmla="*/ 2010733 w 4887462"/>
              <a:gd name="connsiteY4" fmla="*/ 358446 h 3406691"/>
              <a:gd name="connsiteX5" fmla="*/ 39775 w 4887462"/>
              <a:gd name="connsiteY5" fmla="*/ 662754 h 3406691"/>
              <a:gd name="connsiteX6" fmla="*/ 0 w 4887462"/>
              <a:gd name="connsiteY6" fmla="*/ 3343766 h 3406691"/>
              <a:gd name="connsiteX0" fmla="*/ 18099 w 4905561"/>
              <a:gd name="connsiteY0" fmla="*/ 3343766 h 3406691"/>
              <a:gd name="connsiteX1" fmla="*/ 4872627 w 4905561"/>
              <a:gd name="connsiteY1" fmla="*/ 3406691 h 3406691"/>
              <a:gd name="connsiteX2" fmla="*/ 4905561 w 4905561"/>
              <a:gd name="connsiteY2" fmla="*/ 1419 h 3406691"/>
              <a:gd name="connsiteX3" fmla="*/ 2029569 w 4905561"/>
              <a:gd name="connsiteY3" fmla="*/ 3208 h 3406691"/>
              <a:gd name="connsiteX4" fmla="*/ 2028832 w 4905561"/>
              <a:gd name="connsiteY4" fmla="*/ 358446 h 3406691"/>
              <a:gd name="connsiteX5" fmla="*/ 0 w 4905561"/>
              <a:gd name="connsiteY5" fmla="*/ 616455 h 3406691"/>
              <a:gd name="connsiteX6" fmla="*/ 18099 w 4905561"/>
              <a:gd name="connsiteY6" fmla="*/ 3343766 h 3406691"/>
              <a:gd name="connsiteX0" fmla="*/ 6524 w 4905561"/>
              <a:gd name="connsiteY0" fmla="*/ 3065974 h 3406691"/>
              <a:gd name="connsiteX1" fmla="*/ 4872627 w 4905561"/>
              <a:gd name="connsiteY1" fmla="*/ 3406691 h 3406691"/>
              <a:gd name="connsiteX2" fmla="*/ 4905561 w 4905561"/>
              <a:gd name="connsiteY2" fmla="*/ 1419 h 3406691"/>
              <a:gd name="connsiteX3" fmla="*/ 2029569 w 4905561"/>
              <a:gd name="connsiteY3" fmla="*/ 3208 h 3406691"/>
              <a:gd name="connsiteX4" fmla="*/ 2028832 w 4905561"/>
              <a:gd name="connsiteY4" fmla="*/ 358446 h 3406691"/>
              <a:gd name="connsiteX5" fmla="*/ 0 w 4905561"/>
              <a:gd name="connsiteY5" fmla="*/ 616455 h 3406691"/>
              <a:gd name="connsiteX6" fmla="*/ 6524 w 4905561"/>
              <a:gd name="connsiteY6" fmla="*/ 3065974 h 3406691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28832 w 4905561"/>
              <a:gd name="connsiteY4" fmla="*/ 358446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05682 w 4905561"/>
              <a:gd name="connsiteY4" fmla="*/ 381595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  <a:gd name="connsiteX0" fmla="*/ 6524 w 4905561"/>
              <a:gd name="connsiteY0" fmla="*/ 3065974 h 3082600"/>
              <a:gd name="connsiteX1" fmla="*/ 4849478 w 4905561"/>
              <a:gd name="connsiteY1" fmla="*/ 3082600 h 3082600"/>
              <a:gd name="connsiteX2" fmla="*/ 4905561 w 4905561"/>
              <a:gd name="connsiteY2" fmla="*/ 1419 h 3082600"/>
              <a:gd name="connsiteX3" fmla="*/ 2029569 w 4905561"/>
              <a:gd name="connsiteY3" fmla="*/ 3208 h 3082600"/>
              <a:gd name="connsiteX4" fmla="*/ 2040406 w 4905561"/>
              <a:gd name="connsiteY4" fmla="*/ 451043 h 3082600"/>
              <a:gd name="connsiteX5" fmla="*/ 0 w 4905561"/>
              <a:gd name="connsiteY5" fmla="*/ 616455 h 3082600"/>
              <a:gd name="connsiteX6" fmla="*/ 6524 w 4905561"/>
              <a:gd name="connsiteY6" fmla="*/ 3065974 h 30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561" h="3082600">
                <a:moveTo>
                  <a:pt x="6524" y="3065974"/>
                </a:moveTo>
                <a:lnTo>
                  <a:pt x="4849478" y="3082600"/>
                </a:lnTo>
                <a:lnTo>
                  <a:pt x="4905561" y="1419"/>
                </a:lnTo>
                <a:cubicBezTo>
                  <a:pt x="4769786" y="-4123"/>
                  <a:pt x="2165344" y="8750"/>
                  <a:pt x="2029569" y="3208"/>
                </a:cubicBezTo>
                <a:cubicBezTo>
                  <a:pt x="2029323" y="121621"/>
                  <a:pt x="2040652" y="332630"/>
                  <a:pt x="2040406" y="451043"/>
                </a:cubicBezTo>
                <a:cubicBezTo>
                  <a:pt x="2037635" y="567421"/>
                  <a:pt x="2771" y="500077"/>
                  <a:pt x="0" y="616455"/>
                </a:cubicBezTo>
                <a:cubicBezTo>
                  <a:pt x="2175" y="1432961"/>
                  <a:pt x="4349" y="2249468"/>
                  <a:pt x="6524" y="306597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6971461" y="1458323"/>
            <a:ext cx="924740" cy="687620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79354 h 1086351"/>
              <a:gd name="connsiteX1" fmla="*/ 749178 w 1180618"/>
              <a:gd name="connsiteY1" fmla="*/ 138 h 1086351"/>
              <a:gd name="connsiteX2" fmla="*/ 1180618 w 1180618"/>
              <a:gd name="connsiteY2" fmla="*/ 102503 h 1086351"/>
              <a:gd name="connsiteX3" fmla="*/ 1169043 w 1180618"/>
              <a:gd name="connsiteY3" fmla="*/ 1086351 h 1086351"/>
              <a:gd name="connsiteX4" fmla="*/ 0 w 1180618"/>
              <a:gd name="connsiteY4" fmla="*/ 1074777 h 1086351"/>
              <a:gd name="connsiteX5" fmla="*/ 11575 w 1180618"/>
              <a:gd name="connsiteY5" fmla="*/ 79354 h 1086351"/>
              <a:gd name="connsiteX0" fmla="*/ 11575 w 1180618"/>
              <a:gd name="connsiteY0" fmla="*/ 79354 h 1086351"/>
              <a:gd name="connsiteX1" fmla="*/ 749178 w 1180618"/>
              <a:gd name="connsiteY1" fmla="*/ 138 h 1086351"/>
              <a:gd name="connsiteX2" fmla="*/ 1180618 w 1180618"/>
              <a:gd name="connsiteY2" fmla="*/ 102503 h 1086351"/>
              <a:gd name="connsiteX3" fmla="*/ 1169043 w 1180618"/>
              <a:gd name="connsiteY3" fmla="*/ 1086351 h 1086351"/>
              <a:gd name="connsiteX4" fmla="*/ 601405 w 1180618"/>
              <a:gd name="connsiteY4" fmla="*/ 969322 h 1086351"/>
              <a:gd name="connsiteX5" fmla="*/ 0 w 1180618"/>
              <a:gd name="connsiteY5" fmla="*/ 1074777 h 1086351"/>
              <a:gd name="connsiteX6" fmla="*/ 11575 w 1180618"/>
              <a:gd name="connsiteY6" fmla="*/ 79354 h 108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618" h="1086351">
                <a:moveTo>
                  <a:pt x="11575" y="79354"/>
                </a:moveTo>
                <a:cubicBezTo>
                  <a:pt x="257443" y="83426"/>
                  <a:pt x="503310" y="-3934"/>
                  <a:pt x="749178" y="138"/>
                </a:cubicBezTo>
                <a:lnTo>
                  <a:pt x="1180618" y="102503"/>
                </a:lnTo>
                <a:lnTo>
                  <a:pt x="1169043" y="1086351"/>
                </a:lnTo>
                <a:cubicBezTo>
                  <a:pt x="989682" y="1077819"/>
                  <a:pt x="780766" y="977854"/>
                  <a:pt x="601405" y="969322"/>
                </a:cubicBezTo>
                <a:lnTo>
                  <a:pt x="0" y="1074777"/>
                </a:lnTo>
                <a:lnTo>
                  <a:pt x="11575" y="79354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044087" y="1500183"/>
            <a:ext cx="419225" cy="678974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65694 h 1072691"/>
              <a:gd name="connsiteX1" fmla="*/ 1180618 w 1180618"/>
              <a:gd name="connsiteY1" fmla="*/ 88843 h 1072691"/>
              <a:gd name="connsiteX2" fmla="*/ 1169043 w 1180618"/>
              <a:gd name="connsiteY2" fmla="*/ 1072691 h 1072691"/>
              <a:gd name="connsiteX3" fmla="*/ 0 w 1180618"/>
              <a:gd name="connsiteY3" fmla="*/ 1061117 h 1072691"/>
              <a:gd name="connsiteX4" fmla="*/ 11575 w 1180618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555" h="1072691">
                <a:moveTo>
                  <a:pt x="149512" y="65694"/>
                </a:moveTo>
                <a:cubicBezTo>
                  <a:pt x="684812" y="-91168"/>
                  <a:pt x="928874" y="81127"/>
                  <a:pt x="1318555" y="88843"/>
                </a:cubicBezTo>
                <a:cubicBezTo>
                  <a:pt x="1314697" y="416792"/>
                  <a:pt x="1128810" y="763028"/>
                  <a:pt x="1306980" y="1072691"/>
                </a:cubicBezTo>
                <a:cubicBezTo>
                  <a:pt x="917300" y="922542"/>
                  <a:pt x="527618" y="1064975"/>
                  <a:pt x="137937" y="1061117"/>
                </a:cubicBezTo>
                <a:cubicBezTo>
                  <a:pt x="141795" y="729309"/>
                  <a:pt x="-181988" y="415787"/>
                  <a:pt x="149512" y="65694"/>
                </a:cubicBezTo>
                <a:close/>
              </a:path>
            </a:pathLst>
          </a:cu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559496" y="2582542"/>
            <a:ext cx="1944217" cy="414410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0 h 1006997"/>
              <a:gd name="connsiteX1" fmla="*/ 653189 w 1180618"/>
              <a:gd name="connsiteY1" fmla="*/ 140259 h 1006997"/>
              <a:gd name="connsiteX2" fmla="*/ 1180618 w 1180618"/>
              <a:gd name="connsiteY2" fmla="*/ 23149 h 1006997"/>
              <a:gd name="connsiteX3" fmla="*/ 1169043 w 1180618"/>
              <a:gd name="connsiteY3" fmla="*/ 1006997 h 1006997"/>
              <a:gd name="connsiteX4" fmla="*/ 0 w 1180618"/>
              <a:gd name="connsiteY4" fmla="*/ 995423 h 1006997"/>
              <a:gd name="connsiteX5" fmla="*/ 11575 w 1180618"/>
              <a:gd name="connsiteY5" fmla="*/ 0 h 1006997"/>
              <a:gd name="connsiteX0" fmla="*/ 11575 w 1180618"/>
              <a:gd name="connsiteY0" fmla="*/ 0 h 1128110"/>
              <a:gd name="connsiteX1" fmla="*/ 653189 w 1180618"/>
              <a:gd name="connsiteY1" fmla="*/ 140259 h 1128110"/>
              <a:gd name="connsiteX2" fmla="*/ 1180618 w 1180618"/>
              <a:gd name="connsiteY2" fmla="*/ 23149 h 1128110"/>
              <a:gd name="connsiteX3" fmla="*/ 1169043 w 1180618"/>
              <a:gd name="connsiteY3" fmla="*/ 1006997 h 1128110"/>
              <a:gd name="connsiteX4" fmla="*/ 691848 w 1180618"/>
              <a:gd name="connsiteY4" fmla="*/ 1127731 h 1128110"/>
              <a:gd name="connsiteX5" fmla="*/ 0 w 1180618"/>
              <a:gd name="connsiteY5" fmla="*/ 995423 h 1128110"/>
              <a:gd name="connsiteX6" fmla="*/ 11575 w 1180618"/>
              <a:gd name="connsiteY6" fmla="*/ 0 h 112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618" h="1128110">
                <a:moveTo>
                  <a:pt x="11575" y="0"/>
                </a:moveTo>
                <a:cubicBezTo>
                  <a:pt x="231890" y="4085"/>
                  <a:pt x="432874" y="136174"/>
                  <a:pt x="653189" y="140259"/>
                </a:cubicBezTo>
                <a:lnTo>
                  <a:pt x="1180618" y="23149"/>
                </a:lnTo>
                <a:lnTo>
                  <a:pt x="1169043" y="1006997"/>
                </a:lnTo>
                <a:cubicBezTo>
                  <a:pt x="1016421" y="998478"/>
                  <a:pt x="844470" y="1136250"/>
                  <a:pt x="691848" y="1127731"/>
                </a:cubicBezTo>
                <a:lnTo>
                  <a:pt x="0" y="995423"/>
                </a:lnTo>
                <a:lnTo>
                  <a:pt x="11575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1559496" y="3429000"/>
            <a:ext cx="1800200" cy="396683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79354 h 1086351"/>
              <a:gd name="connsiteX1" fmla="*/ 749178 w 1180618"/>
              <a:gd name="connsiteY1" fmla="*/ 138 h 1086351"/>
              <a:gd name="connsiteX2" fmla="*/ 1180618 w 1180618"/>
              <a:gd name="connsiteY2" fmla="*/ 102503 h 1086351"/>
              <a:gd name="connsiteX3" fmla="*/ 1169043 w 1180618"/>
              <a:gd name="connsiteY3" fmla="*/ 1086351 h 1086351"/>
              <a:gd name="connsiteX4" fmla="*/ 0 w 1180618"/>
              <a:gd name="connsiteY4" fmla="*/ 1074777 h 1086351"/>
              <a:gd name="connsiteX5" fmla="*/ 11575 w 1180618"/>
              <a:gd name="connsiteY5" fmla="*/ 79354 h 1086351"/>
              <a:gd name="connsiteX0" fmla="*/ 11575 w 1180618"/>
              <a:gd name="connsiteY0" fmla="*/ 79354 h 1086351"/>
              <a:gd name="connsiteX1" fmla="*/ 749178 w 1180618"/>
              <a:gd name="connsiteY1" fmla="*/ 138 h 1086351"/>
              <a:gd name="connsiteX2" fmla="*/ 1180618 w 1180618"/>
              <a:gd name="connsiteY2" fmla="*/ 102503 h 1086351"/>
              <a:gd name="connsiteX3" fmla="*/ 1169043 w 1180618"/>
              <a:gd name="connsiteY3" fmla="*/ 1086351 h 1086351"/>
              <a:gd name="connsiteX4" fmla="*/ 601405 w 1180618"/>
              <a:gd name="connsiteY4" fmla="*/ 969322 h 1086351"/>
              <a:gd name="connsiteX5" fmla="*/ 0 w 1180618"/>
              <a:gd name="connsiteY5" fmla="*/ 1074777 h 1086351"/>
              <a:gd name="connsiteX6" fmla="*/ 11575 w 1180618"/>
              <a:gd name="connsiteY6" fmla="*/ 79354 h 108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618" h="1086351">
                <a:moveTo>
                  <a:pt x="11575" y="79354"/>
                </a:moveTo>
                <a:cubicBezTo>
                  <a:pt x="257443" y="83426"/>
                  <a:pt x="503310" y="-3934"/>
                  <a:pt x="749178" y="138"/>
                </a:cubicBezTo>
                <a:lnTo>
                  <a:pt x="1180618" y="102503"/>
                </a:lnTo>
                <a:lnTo>
                  <a:pt x="1169043" y="1086351"/>
                </a:lnTo>
                <a:cubicBezTo>
                  <a:pt x="989682" y="1077819"/>
                  <a:pt x="780766" y="977854"/>
                  <a:pt x="601405" y="969322"/>
                </a:cubicBezTo>
                <a:lnTo>
                  <a:pt x="0" y="1074777"/>
                </a:lnTo>
                <a:lnTo>
                  <a:pt x="11575" y="79354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1271464" y="3933056"/>
            <a:ext cx="4320480" cy="607384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1180618"/>
              <a:gd name="connsiteY0" fmla="*/ 65694 h 1072691"/>
              <a:gd name="connsiteX1" fmla="*/ 1180618 w 1180618"/>
              <a:gd name="connsiteY1" fmla="*/ 88843 h 1072691"/>
              <a:gd name="connsiteX2" fmla="*/ 1169043 w 1180618"/>
              <a:gd name="connsiteY2" fmla="*/ 1072691 h 1072691"/>
              <a:gd name="connsiteX3" fmla="*/ 0 w 1180618"/>
              <a:gd name="connsiteY3" fmla="*/ 1061117 h 1072691"/>
              <a:gd name="connsiteX4" fmla="*/ 11575 w 1180618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  <a:gd name="connsiteX0" fmla="*/ 149512 w 1318555"/>
              <a:gd name="connsiteY0" fmla="*/ 65694 h 1072691"/>
              <a:gd name="connsiteX1" fmla="*/ 1318555 w 1318555"/>
              <a:gd name="connsiteY1" fmla="*/ 88843 h 1072691"/>
              <a:gd name="connsiteX2" fmla="*/ 1306980 w 1318555"/>
              <a:gd name="connsiteY2" fmla="*/ 1072691 h 1072691"/>
              <a:gd name="connsiteX3" fmla="*/ 137937 w 1318555"/>
              <a:gd name="connsiteY3" fmla="*/ 1061117 h 1072691"/>
              <a:gd name="connsiteX4" fmla="*/ 149512 w 1318555"/>
              <a:gd name="connsiteY4" fmla="*/ 65694 h 107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555" h="1072691">
                <a:moveTo>
                  <a:pt x="149512" y="65694"/>
                </a:moveTo>
                <a:cubicBezTo>
                  <a:pt x="684812" y="-91168"/>
                  <a:pt x="928874" y="81127"/>
                  <a:pt x="1318555" y="88843"/>
                </a:cubicBezTo>
                <a:cubicBezTo>
                  <a:pt x="1314697" y="416792"/>
                  <a:pt x="1128810" y="763028"/>
                  <a:pt x="1306980" y="1072691"/>
                </a:cubicBezTo>
                <a:cubicBezTo>
                  <a:pt x="917300" y="922542"/>
                  <a:pt x="527618" y="1064975"/>
                  <a:pt x="137937" y="1061117"/>
                </a:cubicBezTo>
                <a:cubicBezTo>
                  <a:pt x="141795" y="729309"/>
                  <a:pt x="-181988" y="415787"/>
                  <a:pt x="149512" y="65694"/>
                </a:cubicBezTo>
                <a:close/>
              </a:path>
            </a:pathLst>
          </a:cu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1046292" y="2145610"/>
            <a:ext cx="2530998" cy="366305"/>
          </a:xfrm>
          <a:custGeom>
            <a:avLst/>
            <a:gdLst>
              <a:gd name="connsiteX0" fmla="*/ 11575 w 1180618"/>
              <a:gd name="connsiteY0" fmla="*/ 0 h 1006997"/>
              <a:gd name="connsiteX1" fmla="*/ 1180618 w 1180618"/>
              <a:gd name="connsiteY1" fmla="*/ 23149 h 1006997"/>
              <a:gd name="connsiteX2" fmla="*/ 1169043 w 1180618"/>
              <a:gd name="connsiteY2" fmla="*/ 1006997 h 1006997"/>
              <a:gd name="connsiteX3" fmla="*/ 0 w 1180618"/>
              <a:gd name="connsiteY3" fmla="*/ 995423 h 1006997"/>
              <a:gd name="connsiteX4" fmla="*/ 11575 w 1180618"/>
              <a:gd name="connsiteY4" fmla="*/ 0 h 1006997"/>
              <a:gd name="connsiteX0" fmla="*/ 11575 w 2488557"/>
              <a:gd name="connsiteY0" fmla="*/ 1 h 1006998"/>
              <a:gd name="connsiteX1" fmla="*/ 2488557 w 2488557"/>
              <a:gd name="connsiteY1" fmla="*/ 0 h 1006998"/>
              <a:gd name="connsiteX2" fmla="*/ 1169043 w 2488557"/>
              <a:gd name="connsiteY2" fmla="*/ 1006998 h 1006998"/>
              <a:gd name="connsiteX3" fmla="*/ 0 w 2488557"/>
              <a:gd name="connsiteY3" fmla="*/ 995424 h 1006998"/>
              <a:gd name="connsiteX4" fmla="*/ 11575 w 2488557"/>
              <a:gd name="connsiteY4" fmla="*/ 1 h 1006998"/>
              <a:gd name="connsiteX0" fmla="*/ 11575 w 2488557"/>
              <a:gd name="connsiteY0" fmla="*/ 1 h 995424"/>
              <a:gd name="connsiteX1" fmla="*/ 2488557 w 2488557"/>
              <a:gd name="connsiteY1" fmla="*/ 0 h 995424"/>
              <a:gd name="connsiteX2" fmla="*/ 2257063 w 2488557"/>
              <a:gd name="connsiteY2" fmla="*/ 868102 h 995424"/>
              <a:gd name="connsiteX3" fmla="*/ 0 w 2488557"/>
              <a:gd name="connsiteY3" fmla="*/ 995424 h 995424"/>
              <a:gd name="connsiteX4" fmla="*/ 11575 w 2488557"/>
              <a:gd name="connsiteY4" fmla="*/ 1 h 995424"/>
              <a:gd name="connsiteX0" fmla="*/ 11575 w 2338086"/>
              <a:gd name="connsiteY0" fmla="*/ 57874 h 1053297"/>
              <a:gd name="connsiteX1" fmla="*/ 2338086 w 2338086"/>
              <a:gd name="connsiteY1" fmla="*/ 0 h 1053297"/>
              <a:gd name="connsiteX2" fmla="*/ 2257063 w 2338086"/>
              <a:gd name="connsiteY2" fmla="*/ 925975 h 1053297"/>
              <a:gd name="connsiteX3" fmla="*/ 0 w 2338086"/>
              <a:gd name="connsiteY3" fmla="*/ 1053297 h 1053297"/>
              <a:gd name="connsiteX4" fmla="*/ 11575 w 2338086"/>
              <a:gd name="connsiteY4" fmla="*/ 57874 h 1053297"/>
              <a:gd name="connsiteX0" fmla="*/ 0 w 2326511"/>
              <a:gd name="connsiteY0" fmla="*/ 57874 h 925975"/>
              <a:gd name="connsiteX1" fmla="*/ 2326511 w 2326511"/>
              <a:gd name="connsiteY1" fmla="*/ 0 h 925975"/>
              <a:gd name="connsiteX2" fmla="*/ 2245488 w 2326511"/>
              <a:gd name="connsiteY2" fmla="*/ 925975 h 925975"/>
              <a:gd name="connsiteX3" fmla="*/ 23149 w 2326511"/>
              <a:gd name="connsiteY3" fmla="*/ 891252 h 925975"/>
              <a:gd name="connsiteX4" fmla="*/ 0 w 2326511"/>
              <a:gd name="connsiteY4" fmla="*/ 57874 h 925975"/>
              <a:gd name="connsiteX0" fmla="*/ 0 w 2303362"/>
              <a:gd name="connsiteY0" fmla="*/ 0 h 949124"/>
              <a:gd name="connsiteX1" fmla="*/ 2303362 w 2303362"/>
              <a:gd name="connsiteY1" fmla="*/ 23149 h 949124"/>
              <a:gd name="connsiteX2" fmla="*/ 2222339 w 2303362"/>
              <a:gd name="connsiteY2" fmla="*/ 949124 h 949124"/>
              <a:gd name="connsiteX3" fmla="*/ 0 w 2303362"/>
              <a:gd name="connsiteY3" fmla="*/ 914401 h 949124"/>
              <a:gd name="connsiteX4" fmla="*/ 0 w 2303362"/>
              <a:gd name="connsiteY4" fmla="*/ 0 h 949124"/>
              <a:gd name="connsiteX0" fmla="*/ 0 w 2500132"/>
              <a:gd name="connsiteY0" fmla="*/ 0 h 914401"/>
              <a:gd name="connsiteX1" fmla="*/ 2303362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0 h 914401"/>
              <a:gd name="connsiteX1" fmla="*/ 2395959 w 2500132"/>
              <a:gd name="connsiteY1" fmla="*/ 23149 h 914401"/>
              <a:gd name="connsiteX2" fmla="*/ 2500132 w 2500132"/>
              <a:gd name="connsiteY2" fmla="*/ 891251 h 914401"/>
              <a:gd name="connsiteX3" fmla="*/ 0 w 2500132"/>
              <a:gd name="connsiteY3" fmla="*/ 914401 h 914401"/>
              <a:gd name="connsiteX4" fmla="*/ 0 w 2500132"/>
              <a:gd name="connsiteY4" fmla="*/ 0 h 914401"/>
              <a:gd name="connsiteX0" fmla="*/ 0 w 2500132"/>
              <a:gd name="connsiteY0" fmla="*/ 21158 h 935559"/>
              <a:gd name="connsiteX1" fmla="*/ 2395959 w 2500132"/>
              <a:gd name="connsiteY1" fmla="*/ 44307 h 935559"/>
              <a:gd name="connsiteX2" fmla="*/ 2500132 w 2500132"/>
              <a:gd name="connsiteY2" fmla="*/ 912409 h 935559"/>
              <a:gd name="connsiteX3" fmla="*/ 0 w 2500132"/>
              <a:gd name="connsiteY3" fmla="*/ 935559 h 935559"/>
              <a:gd name="connsiteX4" fmla="*/ 0 w 2500132"/>
              <a:gd name="connsiteY4" fmla="*/ 21158 h 935559"/>
              <a:gd name="connsiteX0" fmla="*/ 0 w 2500132"/>
              <a:gd name="connsiteY0" fmla="*/ 7063 h 921464"/>
              <a:gd name="connsiteX1" fmla="*/ 2395959 w 2500132"/>
              <a:gd name="connsiteY1" fmla="*/ 30212 h 921464"/>
              <a:gd name="connsiteX2" fmla="*/ 2500132 w 2500132"/>
              <a:gd name="connsiteY2" fmla="*/ 898314 h 921464"/>
              <a:gd name="connsiteX3" fmla="*/ 0 w 2500132"/>
              <a:gd name="connsiteY3" fmla="*/ 921464 h 921464"/>
              <a:gd name="connsiteX4" fmla="*/ 0 w 2500132"/>
              <a:gd name="connsiteY4" fmla="*/ 7063 h 921464"/>
              <a:gd name="connsiteX0" fmla="*/ 30866 w 2530998"/>
              <a:gd name="connsiteY0" fmla="*/ 7063 h 921464"/>
              <a:gd name="connsiteX1" fmla="*/ 2426825 w 2530998"/>
              <a:gd name="connsiteY1" fmla="*/ 30212 h 921464"/>
              <a:gd name="connsiteX2" fmla="*/ 2530998 w 2530998"/>
              <a:gd name="connsiteY2" fmla="*/ 898314 h 921464"/>
              <a:gd name="connsiteX3" fmla="*/ 30866 w 2530998"/>
              <a:gd name="connsiteY3" fmla="*/ 921464 h 921464"/>
              <a:gd name="connsiteX4" fmla="*/ 30866 w 2530998"/>
              <a:gd name="connsiteY4" fmla="*/ 7063 h 921464"/>
              <a:gd name="connsiteX0" fmla="*/ 30866 w 2530998"/>
              <a:gd name="connsiteY0" fmla="*/ 7063 h 921464"/>
              <a:gd name="connsiteX1" fmla="*/ 2426825 w 2530998"/>
              <a:gd name="connsiteY1" fmla="*/ 30212 h 921464"/>
              <a:gd name="connsiteX2" fmla="*/ 2530998 w 2530998"/>
              <a:gd name="connsiteY2" fmla="*/ 898314 h 921464"/>
              <a:gd name="connsiteX3" fmla="*/ 30866 w 2530998"/>
              <a:gd name="connsiteY3" fmla="*/ 921464 h 921464"/>
              <a:gd name="connsiteX4" fmla="*/ 30866 w 2530998"/>
              <a:gd name="connsiteY4" fmla="*/ 7063 h 9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998" h="921464">
                <a:moveTo>
                  <a:pt x="30866" y="7063"/>
                </a:moveTo>
                <a:cubicBezTo>
                  <a:pt x="887393" y="84227"/>
                  <a:pt x="1616597" y="-58527"/>
                  <a:pt x="2426825" y="30212"/>
                </a:cubicBezTo>
                <a:cubicBezTo>
                  <a:pt x="2519423" y="319579"/>
                  <a:pt x="2496274" y="608947"/>
                  <a:pt x="2530998" y="898314"/>
                </a:cubicBezTo>
                <a:cubicBezTo>
                  <a:pt x="1697621" y="906031"/>
                  <a:pt x="829518" y="855873"/>
                  <a:pt x="30866" y="921464"/>
                </a:cubicBezTo>
                <a:cubicBezTo>
                  <a:pt x="30866" y="616664"/>
                  <a:pt x="-38583" y="311863"/>
                  <a:pt x="30866" y="7063"/>
                </a:cubicBezTo>
                <a:close/>
              </a:path>
            </a:pathLst>
          </a:cu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2/2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</a:t>
            </a:r>
            <a:r>
              <a:rPr lang="ru-RU" sz="2000" dirty="0" smtClean="0"/>
              <a:t>С89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объявитель </a:t>
            </a:r>
            <a:r>
              <a:rPr lang="ru-RU" sz="2000" dirty="0"/>
              <a:t>(список-типов-параметров)</a:t>
            </a:r>
            <a:br>
              <a:rPr lang="ru-RU" sz="2000" dirty="0"/>
            </a:br>
            <a:r>
              <a:rPr lang="ru-RU" sz="2000" dirty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	объявления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	инструкции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}</a:t>
            </a:r>
          </a:p>
          <a:p>
            <a:endParaRPr lang="ru-RU" sz="2000" dirty="0" smtClean="0"/>
          </a:p>
          <a:p>
            <a:r>
              <a:rPr lang="ru-RU" sz="2000" dirty="0" smtClean="0"/>
              <a:t>Прототип задаёт тип результата, типы формальных параметров и их число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список-типов-параметров заканчивается лексемами </a:t>
            </a:r>
            <a:r>
              <a:rPr lang="en-US" sz="2000" dirty="0"/>
              <a:t>',' </a:t>
            </a:r>
            <a:r>
              <a:rPr lang="en-US" sz="2000" dirty="0" smtClean="0"/>
              <a:t>'…'</a:t>
            </a:r>
            <a:r>
              <a:rPr lang="ru-RU" sz="2000" dirty="0" smtClean="0"/>
              <a:t>, </a:t>
            </a:r>
            <a:r>
              <a:rPr lang="ru-RU" sz="2000" dirty="0"/>
              <a:t>то функция имеет переменное число параметров</a:t>
            </a:r>
            <a:endParaRPr lang="ru-RU" dirty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До С89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1900" dirty="0"/>
              <a:t>объявитель (список-идентификаторов </a:t>
            </a:r>
            <a:r>
              <a:rPr lang="ru-RU" sz="1900" baseline="-25000" dirty="0" smtClean="0"/>
              <a:t>если есть</a:t>
            </a:r>
            <a:r>
              <a:rPr lang="ru-RU" sz="1900" dirty="0"/>
              <a:t>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список-объявлений;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{</a:t>
            </a:r>
            <a:br>
              <a:rPr lang="ru-RU" sz="2000" dirty="0"/>
            </a:br>
            <a:r>
              <a:rPr lang="ru-RU" sz="2000" dirty="0"/>
              <a:t>	объявления</a:t>
            </a:r>
            <a:br>
              <a:rPr lang="ru-RU" sz="2000" dirty="0"/>
            </a:br>
            <a:r>
              <a:rPr lang="ru-RU" sz="2000" dirty="0"/>
              <a:t>	инструкции</a:t>
            </a:r>
            <a:br>
              <a:rPr lang="ru-RU" sz="2000" dirty="0"/>
            </a:br>
            <a:r>
              <a:rPr lang="ru-RU" sz="2000" dirty="0"/>
              <a:t>}</a:t>
            </a:r>
          </a:p>
          <a:p>
            <a:endParaRPr lang="ru-RU" sz="2000" dirty="0" smtClean="0"/>
          </a:p>
          <a:p>
            <a:r>
              <a:rPr lang="ru-RU" sz="2000" dirty="0" smtClean="0"/>
              <a:t>Прототип задаёт только тип результата</a:t>
            </a:r>
          </a:p>
          <a:p>
            <a:endParaRPr lang="en-US" sz="20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424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Работа </a:t>
            </a:r>
            <a:r>
              <a:rPr lang="ru-RU" sz="2400" dirty="0" smtClean="0"/>
              <a:t>функций, возвращающих </a:t>
            </a:r>
            <a:r>
              <a:rPr lang="en-US" sz="2400" dirty="0" smtClean="0"/>
              <a:t>void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завершается одним из способов:</a:t>
            </a:r>
            <a:endParaRPr lang="ru-RU" sz="2400" dirty="0"/>
          </a:p>
          <a:p>
            <a:pPr lvl="1"/>
            <a:r>
              <a:rPr lang="ru-RU" sz="2000" dirty="0"/>
              <a:t>Исполнением инструкции </a:t>
            </a:r>
            <a:r>
              <a:rPr lang="en-US" sz="2000" dirty="0"/>
              <a:t>return;</a:t>
            </a:r>
            <a:endParaRPr lang="ru-RU" sz="2000" dirty="0"/>
          </a:p>
          <a:p>
            <a:pPr lvl="1"/>
            <a:r>
              <a:rPr lang="ru-RU" sz="2000" dirty="0"/>
              <a:t>Исполнением последней инструкции тела функции</a:t>
            </a:r>
          </a:p>
          <a:p>
            <a:endParaRPr lang="ru-RU" sz="2400" dirty="0"/>
          </a:p>
          <a:p>
            <a:r>
              <a:rPr lang="ru-RU" sz="2400" dirty="0"/>
              <a:t>Работа функций , возвращающих </a:t>
            </a:r>
            <a:r>
              <a:rPr lang="ru-RU" sz="2400" dirty="0" smtClean="0"/>
              <a:t>другие типы, </a:t>
            </a:r>
            <a:r>
              <a:rPr lang="ru-RU" sz="2400" dirty="0"/>
              <a:t>завершается одним из </a:t>
            </a:r>
            <a:r>
              <a:rPr lang="ru-RU" sz="2400" dirty="0" smtClean="0"/>
              <a:t>способов:</a:t>
            </a:r>
            <a:endParaRPr lang="ru-RU" sz="2400" dirty="0"/>
          </a:p>
          <a:p>
            <a:pPr lvl="1"/>
            <a:r>
              <a:rPr lang="ru-RU" sz="2000" dirty="0"/>
              <a:t>Исполнением инструкции </a:t>
            </a:r>
            <a:r>
              <a:rPr lang="ru-RU" sz="2000" dirty="0" smtClean="0"/>
              <a:t>вида «</a:t>
            </a:r>
            <a:r>
              <a:rPr lang="en-US" sz="2000" dirty="0" smtClean="0"/>
              <a:t>return </a:t>
            </a:r>
            <a:r>
              <a:rPr lang="ru-RU" sz="2000" dirty="0"/>
              <a:t>выражение</a:t>
            </a:r>
            <a:r>
              <a:rPr lang="ru-RU" sz="2000" dirty="0" smtClean="0"/>
              <a:t>;»</a:t>
            </a:r>
            <a:endParaRPr lang="ru-RU" sz="2000" dirty="0"/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/>
              <a:t>Значение выражения будет преобразовано к типу результата функции с помощью неявных преобразований </a:t>
            </a:r>
            <a:r>
              <a:rPr lang="ru-RU" sz="1800" dirty="0" smtClean="0"/>
              <a:t>или </a:t>
            </a:r>
            <a:r>
              <a:rPr lang="ru-RU" sz="1800" dirty="0"/>
              <a:t>компиляция функции закончится ошибкой</a:t>
            </a: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Исполнением </a:t>
            </a:r>
            <a:r>
              <a:rPr lang="ru-RU" sz="2000" dirty="0"/>
              <a:t>последней инструкции тела функции</a:t>
            </a:r>
          </a:p>
          <a:p>
            <a:pPr lvl="2"/>
            <a:r>
              <a:rPr lang="ru-RU" sz="1800" dirty="0"/>
              <a:t>Результат работы функции в этом случае </a:t>
            </a:r>
            <a:r>
              <a:rPr lang="ru-RU" sz="1800" dirty="0" smtClean="0"/>
              <a:t>не определён</a:t>
            </a:r>
          </a:p>
          <a:p>
            <a:pPr lvl="2"/>
            <a:r>
              <a:rPr lang="ru-RU" sz="1800" dirty="0" smtClean="0"/>
              <a:t>Возможно</a:t>
            </a:r>
            <a:r>
              <a:rPr lang="ru-RU" sz="1800" dirty="0"/>
              <a:t>, компилятора </a:t>
            </a:r>
            <a:r>
              <a:rPr lang="ru-RU" sz="1800" dirty="0" smtClean="0"/>
              <a:t>предупредит об этом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275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Правила записи вызова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 smtClean="0"/>
              <a:t>постфиксное-выражение </a:t>
            </a:r>
            <a:r>
              <a:rPr lang="ru-RU" dirty="0"/>
              <a:t>является одним из: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(например, переменная типа указатель на функцию)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/>
              <a:t>Проверка соответствия 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/>
              <a:t>Проверка соответствия типов аргументов-выражений и типов параметров функции</a:t>
            </a:r>
          </a:p>
          <a:p>
            <a:pPr lvl="2"/>
            <a:r>
              <a:rPr lang="ru-RU" dirty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/>
              <a:t>Если типы неизвестны, то </a:t>
            </a:r>
            <a:r>
              <a:rPr lang="ru-RU" dirty="0" err="1"/>
              <a:t>float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 +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почему лучше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&lt;=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?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(*select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sequence(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Понятие подпрограммы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Граф вызовов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Стек вызовов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Стековый кадр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Использование функций в программах на языке Си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Формальные и фактические параметры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1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объявитель </a:t>
            </a:r>
            <a:r>
              <a:rPr lang="ru-RU" dirty="0"/>
              <a:t>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объявления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инструкции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 smtClean="0"/>
          </a:p>
          <a:p>
            <a:r>
              <a:rPr lang="ru-RU" dirty="0" smtClean="0"/>
              <a:t>Включено в стандарты </a:t>
            </a:r>
            <a:r>
              <a:rPr lang="ru-RU" dirty="0" smtClean="0"/>
              <a:t>С89</a:t>
            </a:r>
            <a:r>
              <a:rPr lang="ru-RU" dirty="0" smtClean="0"/>
              <a:t>, С99, С11</a:t>
            </a:r>
          </a:p>
          <a:p>
            <a:pPr lvl="1"/>
            <a:r>
              <a:rPr lang="ru-RU" dirty="0" smtClean="0"/>
              <a:t>Существовали и до </a:t>
            </a:r>
            <a:r>
              <a:rPr lang="en-US" dirty="0" smtClean="0"/>
              <a:t>C89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Контроль фактических параметров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 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типов и, возможно, </a:t>
            </a:r>
            <a:r>
              <a:rPr lang="ru-RU" dirty="0"/>
              <a:t>неявное преобразование</a:t>
            </a:r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 </a:t>
            </a:r>
            <a:r>
              <a:rPr lang="ru-RU" dirty="0"/>
              <a:t>целочисленное </a:t>
            </a:r>
            <a:r>
              <a:rPr lang="ru-RU" dirty="0" smtClean="0"/>
              <a:t>повышение</a:t>
            </a:r>
          </a:p>
          <a:p>
            <a:pPr lvl="1"/>
            <a:r>
              <a:rPr lang="ru-RU" dirty="0" smtClean="0"/>
              <a:t>Контроль типов отсутствует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</a:p>
          <a:p>
            <a:pPr lvl="1"/>
            <a:r>
              <a:rPr lang="ru-RU" dirty="0" smtClean="0"/>
              <a:t>Граф вызовов</a:t>
            </a:r>
          </a:p>
          <a:p>
            <a:pPr lvl="1"/>
            <a:r>
              <a:rPr lang="ru-RU" dirty="0" smtClean="0"/>
              <a:t>Стек вызовов</a:t>
            </a:r>
          </a:p>
          <a:p>
            <a:pPr lvl="1"/>
            <a:r>
              <a:rPr lang="ru-RU" dirty="0" smtClean="0"/>
              <a:t>Стековый кадр</a:t>
            </a:r>
          </a:p>
          <a:p>
            <a:endParaRPr lang="ru-RU" dirty="0" smtClean="0"/>
          </a:p>
          <a:p>
            <a:r>
              <a:rPr lang="ru-RU" dirty="0" smtClean="0"/>
              <a:t>Использование функций в программах на языке Си</a:t>
            </a:r>
            <a:endParaRPr lang="ru-RU" dirty="0"/>
          </a:p>
          <a:p>
            <a:pPr lvl="1"/>
            <a:r>
              <a:rPr lang="ru-RU" dirty="0" smtClean="0"/>
              <a:t>Формальные и фактические параметры</a:t>
            </a:r>
            <a:endParaRPr lang="ru-RU" dirty="0"/>
          </a:p>
          <a:p>
            <a:pPr lvl="1"/>
            <a:r>
              <a:rPr lang="ru-RU" dirty="0"/>
              <a:t>Возвращаемое </a:t>
            </a:r>
            <a:r>
              <a:rPr lang="ru-RU" dirty="0" smtClean="0"/>
              <a:t>значение</a:t>
            </a:r>
            <a:endParaRPr lang="ru-RU" dirty="0"/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Доступ к </a:t>
            </a:r>
            <a:r>
              <a:rPr lang="ru-RU" dirty="0" smtClean="0"/>
              <a:t>фактическим параметрам после </a:t>
            </a:r>
            <a:r>
              <a:rPr lang="en-US" dirty="0" smtClean="0"/>
              <a:t>'...'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ru-RU" dirty="0" err="1" smtClean="0"/>
              <a:t>stdarg.h</a:t>
            </a:r>
            <a:r>
              <a:rPr lang="ru-RU" dirty="0" smtClean="0"/>
              <a:t> (С89) или </a:t>
            </a:r>
            <a:r>
              <a:rPr lang="en-US" dirty="0" err="1" smtClean="0"/>
              <a:t>varargs.h</a:t>
            </a:r>
            <a:r>
              <a:rPr lang="ru-RU" dirty="0" smtClean="0"/>
              <a:t> (до С89)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4346"/>
              </p:ext>
            </p:extLst>
          </p:nvPr>
        </p:nvGraphicFramePr>
        <p:xfrm>
          <a:off x="609600" y="2557616"/>
          <a:ext cx="10972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0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Функция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тип данных «стек фактических параметров после </a:t>
                      </a:r>
                      <a:r>
                        <a:rPr lang="en-US" sz="2800" dirty="0" smtClean="0"/>
                        <a:t>'...'</a:t>
                      </a:r>
                      <a:r>
                        <a:rPr lang="ru-RU" sz="2800" dirty="0" smtClean="0"/>
                        <a:t>»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va_start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уничтожение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va_arg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извлечение очередного элемента из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va_copy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копии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 smtClean="0"/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 smtClean="0"/>
                        <a:t>С99 и С11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 для 1.5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Проверить типы значений фактических параметров</a:t>
            </a:r>
          </a:p>
          <a:p>
            <a:pPr lvl="1"/>
            <a:r>
              <a:rPr lang="ru-RU" dirty="0" smtClean="0"/>
              <a:t>Все по разному обходят это ограничение</a:t>
            </a:r>
          </a:p>
          <a:p>
            <a:endParaRPr lang="ru-RU" dirty="0" smtClean="0"/>
          </a:p>
          <a:p>
            <a:r>
              <a:rPr lang="ru-RU" dirty="0" smtClean="0"/>
              <a:t>Передать все </a:t>
            </a:r>
            <a:r>
              <a:rPr lang="ru-RU" dirty="0"/>
              <a:t>значения фактических </a:t>
            </a:r>
            <a:r>
              <a:rPr lang="ru-RU" dirty="0" smtClean="0"/>
              <a:t>параметров другой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</a:p>
          <a:p>
            <a:pPr lvl="1"/>
            <a:r>
              <a:rPr lang="ru-RU" dirty="0" smtClean="0"/>
              <a:t>Для каждой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/>
              <a:t>va_list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char*f, ...)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*f, </a:t>
            </a:r>
            <a:r>
              <a:rPr lang="en-US" dirty="0" err="1" smtClean="0"/>
              <a:t>va_list</a:t>
            </a:r>
            <a:r>
              <a:rPr lang="en-US" dirty="0" smtClean="0"/>
              <a:t> </a:t>
            </a:r>
            <a:r>
              <a:rPr lang="en-US" dirty="0" err="1" smtClean="0"/>
              <a:t>vals</a:t>
            </a:r>
            <a:r>
              <a:rPr lang="en-US" dirty="0" smtClean="0"/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/>
              <a:t>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– это именованный фрагмент компьютерной программы, который</a:t>
            </a:r>
          </a:p>
          <a:p>
            <a:pPr lvl="1"/>
            <a:r>
              <a:rPr lang="ru-RU" dirty="0" smtClean="0"/>
              <a:t>Получает управление с помощью специальной команды</a:t>
            </a:r>
          </a:p>
          <a:p>
            <a:pPr lvl="1"/>
            <a:r>
              <a:rPr lang="ru-RU" dirty="0" smtClean="0"/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 smtClean="0"/>
              <a:t>Может передавать управление другим подпрограммам</a:t>
            </a:r>
          </a:p>
          <a:p>
            <a:endParaRPr lang="ru-RU" dirty="0" smtClean="0"/>
          </a:p>
          <a:p>
            <a:r>
              <a:rPr lang="ru-RU" dirty="0" smtClean="0"/>
              <a:t>Подпрограммы </a:t>
            </a:r>
          </a:p>
          <a:p>
            <a:pPr lvl="1"/>
            <a:r>
              <a:rPr lang="ru-RU" dirty="0" smtClean="0"/>
              <a:t>Ускоряют процесс написания кода</a:t>
            </a:r>
          </a:p>
          <a:p>
            <a:pPr lvl="1"/>
            <a:r>
              <a:rPr lang="ru-RU" dirty="0" smtClean="0"/>
              <a:t>Упрощают процесс сопровождения кода</a:t>
            </a:r>
          </a:p>
          <a:p>
            <a:pPr lvl="1"/>
            <a:r>
              <a:rPr lang="ru-RU" dirty="0" smtClean="0"/>
              <a:t>Делают код программы более красивым и понятным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Sir Maurice </a:t>
            </a:r>
            <a:r>
              <a:rPr lang="en-US" dirty="0" smtClean="0"/>
              <a:t>Wilkes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David Wheeler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Stanley Gill</a:t>
            </a:r>
            <a:r>
              <a:rPr lang="ru-RU" dirty="0" smtClean="0"/>
              <a:t> 1926-1975</a:t>
            </a:r>
          </a:p>
          <a:p>
            <a:pPr marL="0" indent="0">
              <a:buNone/>
            </a:pPr>
            <a:r>
              <a:rPr lang="en-US" dirty="0" smtClean="0"/>
              <a:t>Preparation </a:t>
            </a:r>
            <a:r>
              <a:rPr lang="en-US" dirty="0"/>
              <a:t>of Programs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Electronic Digital </a:t>
            </a:r>
            <a:r>
              <a:rPr lang="en-US" dirty="0" smtClean="0"/>
              <a:t>Computer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1951</a:t>
            </a:r>
            <a:endParaRPr lang="en-US" dirty="0"/>
          </a:p>
          <a:p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312024" y="3531772"/>
            <a:ext cx="3240360" cy="2633532"/>
            <a:chOff x="794305" y="2652219"/>
            <a:chExt cx="4224469" cy="3455470"/>
          </a:xfrm>
        </p:grpSpPr>
        <p:pic>
          <p:nvPicPr>
            <p:cNvPr id="1026" name="Picture 2" descr="Maurice Vincent Wilkes 1980 (3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16"/>
            <a:stretch/>
          </p:blipFill>
          <p:spPr bwMode="auto">
            <a:xfrm>
              <a:off x="794305" y="2652219"/>
              <a:ext cx="4224469" cy="29809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94305" y="5661248"/>
              <a:ext cx="4190421" cy="44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/>
                <a:t>Сэр Морис Уилкс 1913-2010</a:t>
              </a:r>
              <a:endParaRPr lang="ru-RU" sz="16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056440" y="3531773"/>
            <a:ext cx="1409700" cy="2633531"/>
            <a:chOff x="9798171" y="320336"/>
            <a:chExt cx="1409700" cy="2633531"/>
          </a:xfrm>
        </p:grpSpPr>
        <p:pic>
          <p:nvPicPr>
            <p:cNvPr id="1028" name="Picture 4" descr="EDSAC (14) (cropped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8171" y="320336"/>
              <a:ext cx="1409700" cy="17621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62648" y="2122870"/>
              <a:ext cx="10807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/>
                <a:t>Дэвид</a:t>
              </a:r>
            </a:p>
            <a:p>
              <a:pPr algn="ctr"/>
              <a:r>
                <a:rPr lang="ru-RU" sz="1600" dirty="0" err="1" smtClean="0"/>
                <a:t>Уилер</a:t>
              </a:r>
              <a:r>
                <a:rPr lang="ru-RU" sz="1600" dirty="0" smtClean="0"/>
                <a:t> </a:t>
              </a:r>
            </a:p>
            <a:p>
              <a:pPr algn="ctr"/>
              <a:r>
                <a:rPr lang="ru-RU" sz="1600" dirty="0" smtClean="0"/>
                <a:t>1927-2004</a:t>
              </a:r>
              <a:endParaRPr lang="ru-RU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97600" y="6308727"/>
            <a:ext cx="5122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en.wikipedia.org/wiki/Maurice_Wilkes</a:t>
            </a:r>
            <a:endParaRPr lang="ru-RU" sz="1400" dirty="0" smtClean="0"/>
          </a:p>
          <a:p>
            <a:r>
              <a:rPr lang="en-US" sz="1400" dirty="0">
                <a:hlinkClick r:id="rId5"/>
              </a:rPr>
              <a:t>https://en.wikipedia.org/wiki/David_Wheeler_(computer_scientist</a:t>
            </a:r>
            <a:r>
              <a:rPr lang="en-US" sz="1400" dirty="0" smtClean="0">
                <a:hlinkClick r:id="rId5"/>
              </a:rPr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ir Maurice Vincent Wilkes, with the WITCH computer at the National Museum of Computing, Bletchley Park, Buckinghamshire, E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04556"/>
            <a:ext cx="4608512" cy="6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5704" y="3244333"/>
            <a:ext cx="621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https://www.britannica.com/biography/Maurice-Vincent-Wilkes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/>
              <a:t>Движение </a:t>
            </a:r>
            <a:r>
              <a:rPr lang="ru-RU" dirty="0"/>
              <a:t>по дугам графа вызовов</a:t>
            </a:r>
          </a:p>
          <a:p>
            <a:pPr lvl="1"/>
            <a:r>
              <a:rPr lang="ru-RU" dirty="0"/>
              <a:t>В направлении дуги – вызов подпрограммы</a:t>
            </a:r>
          </a:p>
          <a:p>
            <a:pPr lvl="1"/>
            <a:r>
              <a:rPr lang="ru-RU" dirty="0"/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0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Стеки – это последовательности, над которыми 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Стек вызовов – это стек, хранящий данные, необходимые для работы подпрограмм, которые получили управление и ещё не вернули его</a:t>
            </a:r>
          </a:p>
          <a:p>
            <a:pPr lvl="1"/>
            <a:r>
              <a:rPr lang="ru-RU" dirty="0" smtClean="0"/>
              <a:t>Адреса команд для возврата управления</a:t>
            </a:r>
          </a:p>
          <a:p>
            <a:pPr lvl="2"/>
            <a:r>
              <a:rPr lang="ru-RU" dirty="0" smtClean="0"/>
              <a:t>Это самое важное!</a:t>
            </a:r>
          </a:p>
          <a:p>
            <a:pPr lvl="1"/>
            <a:r>
              <a:rPr lang="ru-RU" dirty="0" smtClean="0"/>
              <a:t>Значения фактических параметров и локальных переменных</a:t>
            </a:r>
          </a:p>
          <a:p>
            <a:endParaRPr lang="ru-RU" dirty="0"/>
          </a:p>
          <a:p>
            <a:r>
              <a:rPr lang="ru-RU" dirty="0" smtClean="0"/>
              <a:t>Стек вызовов – это путь в графе вызовов от стартовой подпрограммы (</a:t>
            </a:r>
            <a:r>
              <a:rPr lang="en-US" dirty="0" smtClean="0"/>
              <a:t>main </a:t>
            </a:r>
            <a:r>
              <a:rPr lang="ru-RU" dirty="0" smtClean="0"/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65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Стековый кадр -- это элемент стека вызовов, хранящий </a:t>
            </a:r>
            <a:r>
              <a:rPr lang="ru-RU" dirty="0"/>
              <a:t>данные, необходимые для работы </a:t>
            </a:r>
            <a:r>
              <a:rPr lang="ru-RU" dirty="0" smtClean="0"/>
              <a:t>одной подпрограммы</a:t>
            </a:r>
          </a:p>
          <a:p>
            <a:endParaRPr lang="ru-RU" dirty="0" smtClean="0"/>
          </a:p>
          <a:p>
            <a:r>
              <a:rPr lang="ru-RU" dirty="0" smtClean="0"/>
              <a:t>В зависимости от марки процессора, возможны два порядка стековых кадров в памяти</a:t>
            </a:r>
          </a:p>
          <a:p>
            <a:pPr lvl="1"/>
            <a:r>
              <a:rPr lang="ru-RU" dirty="0" smtClean="0"/>
              <a:t>Адрес нового кадра больше адреса предыдущего</a:t>
            </a:r>
          </a:p>
          <a:p>
            <a:pPr lvl="2"/>
            <a:r>
              <a:rPr lang="en-US" dirty="0" smtClean="0"/>
              <a:t>&amp;(</a:t>
            </a:r>
            <a:r>
              <a:rPr lang="ru-RU" dirty="0" smtClean="0"/>
              <a:t>значений фактических параметров) </a:t>
            </a:r>
            <a:r>
              <a:rPr lang="en-US" dirty="0" smtClean="0"/>
              <a:t>&lt; &amp;(</a:t>
            </a:r>
            <a:r>
              <a:rPr lang="ru-RU" dirty="0" smtClean="0"/>
              <a:t>значения адреса возврата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 &amp;(</a:t>
            </a:r>
            <a:r>
              <a:rPr lang="ru-RU" dirty="0" smtClean="0"/>
              <a:t>значений локальных переменных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Адрес нового кадра меньше адреса предыдущего</a:t>
            </a:r>
          </a:p>
          <a:p>
            <a:pPr lvl="2"/>
            <a:r>
              <a:rPr lang="ru-RU" dirty="0" smtClean="0"/>
              <a:t>Знаки неравенства в обратную сторону</a:t>
            </a:r>
          </a:p>
          <a:p>
            <a:endParaRPr lang="ru-RU" i="1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6506388" y="2336511"/>
            <a:ext cx="2036481" cy="3383027"/>
            <a:chOff x="6181152" y="1867000"/>
            <a:chExt cx="2621282" cy="4279551"/>
          </a:xfrm>
        </p:grpSpPr>
        <p:sp>
          <p:nvSpPr>
            <p:cNvPr id="7" name="TextBox 6"/>
            <p:cNvSpPr txBox="1"/>
            <p:nvPr/>
          </p:nvSpPr>
          <p:spPr>
            <a:xfrm>
              <a:off x="6721585" y="2792601"/>
              <a:ext cx="2080847" cy="3893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N</a:t>
              </a:r>
              <a:endParaRPr lang="ru-RU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22229" y="3273272"/>
              <a:ext cx="2080203" cy="3893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N-1</a:t>
              </a:r>
              <a:endParaRPr lang="ru-RU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1587" y="4376779"/>
              <a:ext cx="2080847" cy="3893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0</a:t>
              </a:r>
              <a:endParaRPr lang="ru-RU" sz="1400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181152" y="1867000"/>
              <a:ext cx="448631" cy="4279551"/>
              <a:chOff x="6295441" y="2071349"/>
              <a:chExt cx="448631" cy="4279551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6744072" y="2093160"/>
                <a:ext cx="0" cy="4215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6318926" y="5978226"/>
                <a:ext cx="349190" cy="3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0</a:t>
                </a:r>
                <a:endParaRPr lang="ru-RU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5912917" y="2453873"/>
                <a:ext cx="1161205" cy="3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0xFFF..FFF</a:t>
                </a:r>
                <a:endParaRPr lang="ru-RU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6027935" y="4423012"/>
                <a:ext cx="931170" cy="39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Адреса</a:t>
                </a:r>
                <a:endParaRPr lang="ru-RU" sz="1400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046429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3362" y="1772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x86_64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9258365" y="2338154"/>
            <a:ext cx="2094219" cy="3363785"/>
            <a:chOff x="8936045" y="1844543"/>
            <a:chExt cx="2519401" cy="4284800"/>
          </a:xfrm>
        </p:grpSpPr>
        <p:sp>
          <p:nvSpPr>
            <p:cNvPr id="16" name="TextBox 15"/>
            <p:cNvSpPr txBox="1"/>
            <p:nvPr/>
          </p:nvSpPr>
          <p:spPr>
            <a:xfrm rot="10800000">
              <a:off x="9457531" y="4376780"/>
              <a:ext cx="1997915" cy="39204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N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9457531" y="3896595"/>
              <a:ext cx="1997915" cy="39204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N-1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9457531" y="2771064"/>
              <a:ext cx="1997915" cy="39204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Стековый кадр</a:t>
              </a:r>
              <a:r>
                <a:rPr lang="en-US" sz="1400" dirty="0" smtClean="0"/>
                <a:t> 0</a:t>
              </a:r>
              <a:endParaRPr lang="ru-RU" sz="1400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8936045" y="1844543"/>
              <a:ext cx="435684" cy="4284800"/>
              <a:chOff x="6308388" y="2067313"/>
              <a:chExt cx="435684" cy="4284800"/>
            </a:xfrm>
          </p:grpSpPr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6744072" y="2093160"/>
                <a:ext cx="0" cy="4215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 rot="16200000">
                <a:off x="6317711" y="5991172"/>
                <a:ext cx="351618" cy="3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0</a:t>
                </a:r>
                <a:endParaRPr lang="ru-RU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5908880" y="2466821"/>
                <a:ext cx="1169280" cy="3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0xFFF..FFF</a:t>
                </a:r>
                <a:endParaRPr lang="ru-RU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6024698" y="4435962"/>
                <a:ext cx="937645" cy="3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Адреса</a:t>
                </a:r>
                <a:endParaRPr lang="ru-RU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Вызов подпрограммы --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Зависит от марки процессора,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2"/>
            <a:r>
              <a:rPr lang="ru-RU" dirty="0" smtClean="0"/>
              <a:t>Необязательно: 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1"/>
            <a:r>
              <a:rPr lang="ru-RU" dirty="0" smtClean="0"/>
              <a:t>Собственно 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 действия, обратные к действиям пролога</a:t>
            </a:r>
          </a:p>
          <a:p>
            <a:pPr lvl="1"/>
            <a:r>
              <a:rPr lang="ru-RU" dirty="0" smtClean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/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892716" y="315060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912654"/>
              </p:ext>
            </p:extLst>
          </p:nvPr>
        </p:nvGraphicFramePr>
        <p:xfrm>
          <a:off x="9692457" y="260648"/>
          <a:ext cx="2246499" cy="637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499"/>
              </a:tblGrid>
              <a:tr h="28800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Исполняемый код</a:t>
                      </a:r>
                      <a:endParaRPr lang="ru-RU" sz="1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&lt;f&gt;: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&lt;g&gt;: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 f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&lt;main&gt;: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g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Загрузчик</a:t>
                      </a:r>
                      <a:r>
                        <a:rPr lang="ru-RU" sz="1600" baseline="0" dirty="0" smtClean="0"/>
                        <a:t> исп. файлов: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main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7056"/>
              </p:ext>
            </p:extLst>
          </p:nvPr>
        </p:nvGraphicFramePr>
        <p:xfrm>
          <a:off x="3719736" y="2678514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99047"/>
              </p:ext>
            </p:extLst>
          </p:nvPr>
        </p:nvGraphicFramePr>
        <p:xfrm>
          <a:off x="5519936" y="2678514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dirty="0" smtClean="0"/>
                        <a:t>T=</a:t>
                      </a:r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65479"/>
              </p:ext>
            </p:extLst>
          </p:nvPr>
        </p:nvGraphicFramePr>
        <p:xfrm>
          <a:off x="7244644" y="2678514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Стек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T=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8396772" y="3570201"/>
            <a:ext cx="864096" cy="432048"/>
          </a:xfrm>
          <a:prstGeom prst="arc">
            <a:avLst>
              <a:gd name="adj1" fmla="val 13575007"/>
              <a:gd name="adj2" fmla="val 4526494"/>
            </a:avLst>
          </a:prstGeom>
          <a:ln w="4445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508340" y="5059264"/>
            <a:ext cx="5184117" cy="1403706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350956" y="5059264"/>
            <a:ext cx="3341501" cy="1403706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935132" y="5059264"/>
            <a:ext cx="1757325" cy="1403706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236532" y="4332430"/>
            <a:ext cx="3455925" cy="114316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000366" y="4303180"/>
            <a:ext cx="1692091" cy="143566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036732" y="2482320"/>
            <a:ext cx="1655725" cy="723015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79392</TotalTime>
  <Words>1536</Words>
  <Application>Microsoft Office PowerPoint</Application>
  <PresentationFormat>Широкоэкранный</PresentationFormat>
  <Paragraphs>355</Paragraphs>
  <Slides>23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Функции в программах на языке Си</vt:lpstr>
      <vt:lpstr>План лекции</vt:lpstr>
      <vt:lpstr>Понятие подпрограммы</vt:lpstr>
      <vt:lpstr>Презентация PowerPoint</vt:lpstr>
      <vt:lpstr>Граф вызовов, call graph</vt:lpstr>
      <vt:lpstr>Стек вызовов, call stack</vt:lpstr>
      <vt:lpstr>Стековый кадр, stack frame</vt:lpstr>
      <vt:lpstr>Вызов подпрограммы -- замедленная съёмка</vt:lpstr>
      <vt:lpstr>Пример</vt:lpstr>
      <vt:lpstr>Пример неудачного стечения обстоятельств</vt:lpstr>
      <vt:lpstr>Презентация PowerPoint</vt:lpstr>
      <vt:lpstr>Описание функций 1/2</vt:lpstr>
      <vt:lpstr>Описание функций 2/2</vt:lpstr>
      <vt:lpstr>Завершение работы функции</vt:lpstr>
      <vt:lpstr>Правила записи вызова функций</vt:lpstr>
      <vt:lpstr>Примеры описания функций</vt:lpstr>
      <vt:lpstr>Презентация PowerPoint</vt:lpstr>
      <vt:lpstr>Вариадические функции</vt:lpstr>
      <vt:lpstr>Контроль фактических параметров</vt:lpstr>
      <vt:lpstr>Доступ к фактическим параметрам после '...'</vt:lpstr>
      <vt:lpstr>Пример</vt:lpstr>
      <vt:lpstr>Чего не могут вариадические функции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478</cp:revision>
  <dcterms:created xsi:type="dcterms:W3CDTF">2012-09-17T07:39:46Z</dcterms:created>
  <dcterms:modified xsi:type="dcterms:W3CDTF">2018-10-18T16:26:37Z</dcterms:modified>
</cp:coreProperties>
</file>