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6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3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2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2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6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1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8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9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A6F7-73BB-425E-9BD7-8B68D348F2B2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06D3-2E06-439A-8CED-CA93DAB31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0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9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2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8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0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25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9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01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7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suis l’avant </a:t>
            </a:r>
            <a:r>
              <a:rPr lang="fr-FR" smtClean="0"/>
              <a:t>dernière diapo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11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Grand écran</PresentationFormat>
  <Paragraphs>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SCHMIDT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BORNMANN Enzo</dc:creator>
  <cp:lastModifiedBy>BORNMANN Enzo</cp:lastModifiedBy>
  <cp:revision>2</cp:revision>
  <dcterms:created xsi:type="dcterms:W3CDTF">2020-06-15T10:53:58Z</dcterms:created>
  <dcterms:modified xsi:type="dcterms:W3CDTF">2020-06-15T11:01:19Z</dcterms:modified>
</cp:coreProperties>
</file>