
<file path=[Content_Types].xml><?xml version="1.0" encoding="utf-8"?>
<Types xmlns="http://schemas.openxmlformats.org/package/2006/content-types">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slideLayouts/slideLayout9.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media/image1.png" ContentType="image/png"/>
  <Override PartName="/ppt/media/image2.png" ContentType="image/png"/>
  <Override PartName="/ppt/media/image3.png" ContentType="image/png"/>
  <Override PartName="/ppt/media/image4.png" ContentType="image/png"/>
  <Override PartName="/ppt/_rels/presentation.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 id="2147483661" r:id="rId3"/>
  </p:sldMasterIdLst>
  <p:sldIdLst>
    <p:sldId id="256" r:id="rId4"/>
    <p:sldId id="257" r:id="rId5"/>
    <p:sldId id="258" r:id="rId6"/>
  </p:sldIdLst>
  <p:sldSz cx="10080625" cy="7559675"/>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360000" y="301320"/>
            <a:ext cx="9360000" cy="958680"/>
          </a:xfrm>
          <a:prstGeom prst="rect">
            <a:avLst/>
          </a:prstGeom>
        </p:spPr>
        <p:txBody>
          <a:bodyPr lIns="0" rIns="0" tIns="0" bIns="0" anchor="ctr"/>
          <a:p>
            <a:endParaRPr/>
          </a:p>
        </p:txBody>
      </p:sp>
      <p:sp>
        <p:nvSpPr>
          <p:cNvPr id="27" name="PlaceHolder 2"/>
          <p:cNvSpPr>
            <a:spLocks noGrp="1"/>
          </p:cNvSpPr>
          <p:nvPr>
            <p:ph type="body"/>
          </p:nvPr>
        </p:nvSpPr>
        <p:spPr>
          <a:xfrm>
            <a:off x="360000" y="1980000"/>
            <a:ext cx="9360000" cy="2403720"/>
          </a:xfrm>
          <a:prstGeom prst="rect">
            <a:avLst/>
          </a:prstGeom>
        </p:spPr>
        <p:txBody>
          <a:bodyPr lIns="0" rIns="0" tIns="0" bIns="0"/>
          <a:p>
            <a:endParaRPr/>
          </a:p>
        </p:txBody>
      </p:sp>
      <p:sp>
        <p:nvSpPr>
          <p:cNvPr id="28" name="PlaceHolder 3"/>
          <p:cNvSpPr>
            <a:spLocks noGrp="1"/>
          </p:cNvSpPr>
          <p:nvPr>
            <p:ph type="body"/>
          </p:nvPr>
        </p:nvSpPr>
        <p:spPr>
          <a:xfrm>
            <a:off x="360000" y="4612320"/>
            <a:ext cx="9360000" cy="2403720"/>
          </a:xfrm>
          <a:prstGeom prst="rect">
            <a:avLst/>
          </a:prstGeom>
        </p:spPr>
        <p:txBody>
          <a:bodyPr lIns="0" rIns="0" tIns="0" bIns="0"/>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360000" y="301320"/>
            <a:ext cx="9360000" cy="958680"/>
          </a:xfrm>
          <a:prstGeom prst="rect">
            <a:avLst/>
          </a:prstGeom>
        </p:spPr>
        <p:txBody>
          <a:bodyPr lIns="0" rIns="0" tIns="0" bIns="0" anchor="ctr"/>
          <a:p>
            <a:endParaRPr/>
          </a:p>
        </p:txBody>
      </p:sp>
      <p:sp>
        <p:nvSpPr>
          <p:cNvPr id="30" name="PlaceHolder 2"/>
          <p:cNvSpPr>
            <a:spLocks noGrp="1"/>
          </p:cNvSpPr>
          <p:nvPr>
            <p:ph type="body"/>
          </p:nvPr>
        </p:nvSpPr>
        <p:spPr>
          <a:xfrm>
            <a:off x="360000" y="1980000"/>
            <a:ext cx="4567320" cy="2403720"/>
          </a:xfrm>
          <a:prstGeom prst="rect">
            <a:avLst/>
          </a:prstGeom>
        </p:spPr>
        <p:txBody>
          <a:bodyPr lIns="0" rIns="0" tIns="0" bIns="0"/>
          <a:p>
            <a:endParaRPr/>
          </a:p>
        </p:txBody>
      </p:sp>
      <p:sp>
        <p:nvSpPr>
          <p:cNvPr id="31" name="PlaceHolder 3"/>
          <p:cNvSpPr>
            <a:spLocks noGrp="1"/>
          </p:cNvSpPr>
          <p:nvPr>
            <p:ph type="body"/>
          </p:nvPr>
        </p:nvSpPr>
        <p:spPr>
          <a:xfrm>
            <a:off x="5155920" y="1980000"/>
            <a:ext cx="4567320" cy="2403720"/>
          </a:xfrm>
          <a:prstGeom prst="rect">
            <a:avLst/>
          </a:prstGeom>
        </p:spPr>
        <p:txBody>
          <a:bodyPr lIns="0" rIns="0" tIns="0" bIns="0"/>
          <a:p>
            <a:endParaRPr/>
          </a:p>
        </p:txBody>
      </p:sp>
      <p:sp>
        <p:nvSpPr>
          <p:cNvPr id="32" name="PlaceHolder 4"/>
          <p:cNvSpPr>
            <a:spLocks noGrp="1"/>
          </p:cNvSpPr>
          <p:nvPr>
            <p:ph type="body"/>
          </p:nvPr>
        </p:nvSpPr>
        <p:spPr>
          <a:xfrm>
            <a:off x="5155920" y="4612320"/>
            <a:ext cx="4567320" cy="2403720"/>
          </a:xfrm>
          <a:prstGeom prst="rect">
            <a:avLst/>
          </a:prstGeom>
        </p:spPr>
        <p:txBody>
          <a:bodyPr lIns="0" rIns="0" tIns="0" bIns="0"/>
          <a:p>
            <a:endParaRPr/>
          </a:p>
        </p:txBody>
      </p:sp>
      <p:sp>
        <p:nvSpPr>
          <p:cNvPr id="33" name="PlaceHolder 5"/>
          <p:cNvSpPr>
            <a:spLocks noGrp="1"/>
          </p:cNvSpPr>
          <p:nvPr>
            <p:ph type="body"/>
          </p:nvPr>
        </p:nvSpPr>
        <p:spPr>
          <a:xfrm>
            <a:off x="360000" y="4612320"/>
            <a:ext cx="4567320" cy="2403720"/>
          </a:xfrm>
          <a:prstGeom prst="rect">
            <a:avLst/>
          </a:prstGeom>
        </p:spPr>
        <p:txBody>
          <a:bodyPr lIns="0" rIns="0" tIns="0" bIns="0"/>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360000" y="301320"/>
            <a:ext cx="9360000" cy="958680"/>
          </a:xfrm>
          <a:prstGeom prst="rect">
            <a:avLst/>
          </a:prstGeom>
        </p:spPr>
        <p:txBody>
          <a:bodyPr lIns="0" rIns="0" tIns="0" bIns="0" anchor="ctr"/>
          <a:p>
            <a:endParaRPr/>
          </a:p>
        </p:txBody>
      </p:sp>
      <p:sp>
        <p:nvSpPr>
          <p:cNvPr id="35" name="PlaceHolder 2"/>
          <p:cNvSpPr>
            <a:spLocks noGrp="1"/>
          </p:cNvSpPr>
          <p:nvPr>
            <p:ph type="body"/>
          </p:nvPr>
        </p:nvSpPr>
        <p:spPr>
          <a:xfrm>
            <a:off x="360000" y="1980000"/>
            <a:ext cx="9360000" cy="5040000"/>
          </a:xfrm>
          <a:prstGeom prst="rect">
            <a:avLst/>
          </a:prstGeom>
        </p:spPr>
        <p:txBody>
          <a:bodyPr lIns="0" rIns="0" tIns="0" bIns="0"/>
          <a:p>
            <a:endParaRPr/>
          </a:p>
        </p:txBody>
      </p:sp>
      <p:sp>
        <p:nvSpPr>
          <p:cNvPr id="36" name="PlaceHolder 3"/>
          <p:cNvSpPr>
            <a:spLocks noGrp="1"/>
          </p:cNvSpPr>
          <p:nvPr>
            <p:ph type="body"/>
          </p:nvPr>
        </p:nvSpPr>
        <p:spPr>
          <a:xfrm>
            <a:off x="360000" y="1980000"/>
            <a:ext cx="9360000" cy="5040000"/>
          </a:xfrm>
          <a:prstGeom prst="rect">
            <a:avLst/>
          </a:prstGeom>
        </p:spPr>
        <p:txBody>
          <a:bodyPr lIns="0" rIns="0" tIns="0" bIns="0"/>
          <a:p>
            <a:endParaRPr/>
          </a:p>
        </p:txBody>
      </p:sp>
      <p:pic>
        <p:nvPicPr>
          <p:cNvPr id="37" name="" descr=""/>
          <p:cNvPicPr/>
          <p:nvPr/>
        </p:nvPicPr>
        <p:blipFill>
          <a:blip r:embed="rId2"/>
          <a:stretch/>
        </p:blipFill>
        <p:spPr>
          <a:xfrm>
            <a:off x="1881720" y="1980000"/>
            <a:ext cx="6316560" cy="5040000"/>
          </a:xfrm>
          <a:prstGeom prst="rect">
            <a:avLst/>
          </a:prstGeom>
          <a:ln>
            <a:noFill/>
          </a:ln>
        </p:spPr>
      </p:pic>
      <p:pic>
        <p:nvPicPr>
          <p:cNvPr id="38" name="" descr=""/>
          <p:cNvPicPr/>
          <p:nvPr/>
        </p:nvPicPr>
        <p:blipFill>
          <a:blip r:embed="rId3"/>
          <a:stretch/>
        </p:blipFill>
        <p:spPr>
          <a:xfrm>
            <a:off x="1881720" y="1980000"/>
            <a:ext cx="6316560" cy="504000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47" name="PlaceHolder 1"/>
          <p:cNvSpPr>
            <a:spLocks noGrp="1"/>
          </p:cNvSpPr>
          <p:nvPr>
            <p:ph type="title"/>
          </p:nvPr>
        </p:nvSpPr>
        <p:spPr>
          <a:xfrm>
            <a:off x="360000" y="301320"/>
            <a:ext cx="9360000" cy="958680"/>
          </a:xfrm>
          <a:prstGeom prst="rect">
            <a:avLst/>
          </a:prstGeom>
        </p:spPr>
        <p:txBody>
          <a:bodyPr lIns="0" rIns="0" tIns="0" bIns="0" anchor="ctr"/>
          <a:p>
            <a:endParaRPr/>
          </a:p>
        </p:txBody>
      </p:sp>
      <p:sp>
        <p:nvSpPr>
          <p:cNvPr id="48" name="PlaceHolder 2"/>
          <p:cNvSpPr>
            <a:spLocks noGrp="1"/>
          </p:cNvSpPr>
          <p:nvPr>
            <p:ph type="subTitle"/>
          </p:nvPr>
        </p:nvSpPr>
        <p:spPr>
          <a:xfrm>
            <a:off x="360000" y="1980000"/>
            <a:ext cx="9360000" cy="5040000"/>
          </a:xfrm>
          <a:prstGeom prst="rect">
            <a:avLst/>
          </a:prstGeom>
        </p:spPr>
        <p:txBody>
          <a:bodyPr lIns="0" rIns="0" tIns="0" bIns="0" anchor="ctr"/>
          <a:p>
            <a:pPr algn="ctr"/>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360000" y="301320"/>
            <a:ext cx="9360000" cy="958680"/>
          </a:xfrm>
          <a:prstGeom prst="rect">
            <a:avLst/>
          </a:prstGeom>
        </p:spPr>
        <p:txBody>
          <a:bodyPr lIns="0" rIns="0" tIns="0" bIns="0" anchor="ctr"/>
          <a:p>
            <a:endParaRPr/>
          </a:p>
        </p:txBody>
      </p:sp>
      <p:sp>
        <p:nvSpPr>
          <p:cNvPr id="50" name="PlaceHolder 2"/>
          <p:cNvSpPr>
            <a:spLocks noGrp="1"/>
          </p:cNvSpPr>
          <p:nvPr>
            <p:ph type="body"/>
          </p:nvPr>
        </p:nvSpPr>
        <p:spPr>
          <a:xfrm>
            <a:off x="360000" y="1980000"/>
            <a:ext cx="9360000" cy="5040000"/>
          </a:xfrm>
          <a:prstGeom prst="rect">
            <a:avLst/>
          </a:prstGeom>
        </p:spPr>
        <p:txBody>
          <a:bodyPr lIns="0" rIns="0" tIns="0" bIns="0"/>
          <a:p>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360000" y="301320"/>
            <a:ext cx="9360000" cy="958680"/>
          </a:xfrm>
          <a:prstGeom prst="rect">
            <a:avLst/>
          </a:prstGeom>
        </p:spPr>
        <p:txBody>
          <a:bodyPr lIns="0" rIns="0" tIns="0" bIns="0" anchor="ctr"/>
          <a:p>
            <a:endParaRPr/>
          </a:p>
        </p:txBody>
      </p:sp>
      <p:sp>
        <p:nvSpPr>
          <p:cNvPr id="52" name="PlaceHolder 2"/>
          <p:cNvSpPr>
            <a:spLocks noGrp="1"/>
          </p:cNvSpPr>
          <p:nvPr>
            <p:ph type="body"/>
          </p:nvPr>
        </p:nvSpPr>
        <p:spPr>
          <a:xfrm>
            <a:off x="360000" y="1980000"/>
            <a:ext cx="4567320" cy="5040000"/>
          </a:xfrm>
          <a:prstGeom prst="rect">
            <a:avLst/>
          </a:prstGeom>
        </p:spPr>
        <p:txBody>
          <a:bodyPr lIns="0" rIns="0" tIns="0" bIns="0"/>
          <a:p>
            <a:endParaRPr/>
          </a:p>
        </p:txBody>
      </p:sp>
      <p:sp>
        <p:nvSpPr>
          <p:cNvPr id="53" name="PlaceHolder 3"/>
          <p:cNvSpPr>
            <a:spLocks noGrp="1"/>
          </p:cNvSpPr>
          <p:nvPr>
            <p:ph type="body"/>
          </p:nvPr>
        </p:nvSpPr>
        <p:spPr>
          <a:xfrm>
            <a:off x="5155920" y="1980000"/>
            <a:ext cx="4567320" cy="5040000"/>
          </a:xfrm>
          <a:prstGeom prst="rect">
            <a:avLst/>
          </a:prstGeom>
        </p:spPr>
        <p:txBody>
          <a:bodyPr lIns="0" rIns="0" tIns="0" bIns="0"/>
          <a:p>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54" name="PlaceHolder 1"/>
          <p:cNvSpPr>
            <a:spLocks noGrp="1"/>
          </p:cNvSpPr>
          <p:nvPr>
            <p:ph type="title"/>
          </p:nvPr>
        </p:nvSpPr>
        <p:spPr>
          <a:xfrm>
            <a:off x="360000" y="301320"/>
            <a:ext cx="9360000" cy="958680"/>
          </a:xfrm>
          <a:prstGeom prst="rect">
            <a:avLst/>
          </a:prstGeom>
        </p:spPr>
        <p:txBody>
          <a:bodyPr lIns="0" rIns="0" tIns="0" bIns="0" anchor="ctr"/>
          <a:p>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55" name="PlaceHolder 1"/>
          <p:cNvSpPr>
            <a:spLocks noGrp="1"/>
          </p:cNvSpPr>
          <p:nvPr>
            <p:ph type="subTitle"/>
          </p:nvPr>
        </p:nvSpPr>
        <p:spPr>
          <a:xfrm>
            <a:off x="360000" y="301320"/>
            <a:ext cx="9360000" cy="4445280"/>
          </a:xfrm>
          <a:prstGeom prst="rect">
            <a:avLst/>
          </a:prstGeom>
        </p:spPr>
        <p:txBody>
          <a:bodyPr lIns="0" rIns="0" tIns="0" bIns="0" anchor="ctr"/>
          <a:p>
            <a:pPr algn="ctr"/>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360000" y="301320"/>
            <a:ext cx="9360000" cy="958680"/>
          </a:xfrm>
          <a:prstGeom prst="rect">
            <a:avLst/>
          </a:prstGeom>
        </p:spPr>
        <p:txBody>
          <a:bodyPr lIns="0" rIns="0" tIns="0" bIns="0" anchor="ctr"/>
          <a:p>
            <a:endParaRPr/>
          </a:p>
        </p:txBody>
      </p:sp>
      <p:sp>
        <p:nvSpPr>
          <p:cNvPr id="57" name="PlaceHolder 2"/>
          <p:cNvSpPr>
            <a:spLocks noGrp="1"/>
          </p:cNvSpPr>
          <p:nvPr>
            <p:ph type="body"/>
          </p:nvPr>
        </p:nvSpPr>
        <p:spPr>
          <a:xfrm>
            <a:off x="360000" y="1980000"/>
            <a:ext cx="4567320" cy="2403720"/>
          </a:xfrm>
          <a:prstGeom prst="rect">
            <a:avLst/>
          </a:prstGeom>
        </p:spPr>
        <p:txBody>
          <a:bodyPr lIns="0" rIns="0" tIns="0" bIns="0"/>
          <a:p>
            <a:endParaRPr/>
          </a:p>
        </p:txBody>
      </p:sp>
      <p:sp>
        <p:nvSpPr>
          <p:cNvPr id="58" name="PlaceHolder 3"/>
          <p:cNvSpPr>
            <a:spLocks noGrp="1"/>
          </p:cNvSpPr>
          <p:nvPr>
            <p:ph type="body"/>
          </p:nvPr>
        </p:nvSpPr>
        <p:spPr>
          <a:xfrm>
            <a:off x="360000" y="4612320"/>
            <a:ext cx="4567320" cy="2403720"/>
          </a:xfrm>
          <a:prstGeom prst="rect">
            <a:avLst/>
          </a:prstGeom>
        </p:spPr>
        <p:txBody>
          <a:bodyPr lIns="0" rIns="0" tIns="0" bIns="0"/>
          <a:p>
            <a:endParaRPr/>
          </a:p>
        </p:txBody>
      </p:sp>
      <p:sp>
        <p:nvSpPr>
          <p:cNvPr id="59" name="PlaceHolder 4"/>
          <p:cNvSpPr>
            <a:spLocks noGrp="1"/>
          </p:cNvSpPr>
          <p:nvPr>
            <p:ph type="body"/>
          </p:nvPr>
        </p:nvSpPr>
        <p:spPr>
          <a:xfrm>
            <a:off x="5155920" y="1980000"/>
            <a:ext cx="4567320" cy="5040000"/>
          </a:xfrm>
          <a:prstGeom prst="rect">
            <a:avLst/>
          </a:prstGeom>
        </p:spPr>
        <p:txBody>
          <a:bodyPr lIns="0" rIns="0" tIns="0" bIns="0"/>
          <a:p>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360000" y="301320"/>
            <a:ext cx="9360000" cy="958680"/>
          </a:xfrm>
          <a:prstGeom prst="rect">
            <a:avLst/>
          </a:prstGeom>
        </p:spPr>
        <p:txBody>
          <a:bodyPr lIns="0" rIns="0" tIns="0" bIns="0" anchor="ctr"/>
          <a:p>
            <a:endParaRPr/>
          </a:p>
        </p:txBody>
      </p:sp>
      <p:sp>
        <p:nvSpPr>
          <p:cNvPr id="6" name="PlaceHolder 2"/>
          <p:cNvSpPr>
            <a:spLocks noGrp="1"/>
          </p:cNvSpPr>
          <p:nvPr>
            <p:ph type="subTitle"/>
          </p:nvPr>
        </p:nvSpPr>
        <p:spPr>
          <a:xfrm>
            <a:off x="360000" y="1980000"/>
            <a:ext cx="9360000" cy="5040000"/>
          </a:xfrm>
          <a:prstGeom prst="rect">
            <a:avLst/>
          </a:prstGeom>
        </p:spPr>
        <p:txBody>
          <a:bodyPr lIns="0" rIns="0" tIns="0" bIns="0" anchor="ctr"/>
          <a:p>
            <a:pPr algn="ctr"/>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360000" y="301320"/>
            <a:ext cx="9360000" cy="958680"/>
          </a:xfrm>
          <a:prstGeom prst="rect">
            <a:avLst/>
          </a:prstGeom>
        </p:spPr>
        <p:txBody>
          <a:bodyPr lIns="0" rIns="0" tIns="0" bIns="0" anchor="ctr"/>
          <a:p>
            <a:endParaRPr/>
          </a:p>
        </p:txBody>
      </p:sp>
      <p:sp>
        <p:nvSpPr>
          <p:cNvPr id="61" name="PlaceHolder 2"/>
          <p:cNvSpPr>
            <a:spLocks noGrp="1"/>
          </p:cNvSpPr>
          <p:nvPr>
            <p:ph type="body"/>
          </p:nvPr>
        </p:nvSpPr>
        <p:spPr>
          <a:xfrm>
            <a:off x="360000" y="1980000"/>
            <a:ext cx="4567320" cy="5040000"/>
          </a:xfrm>
          <a:prstGeom prst="rect">
            <a:avLst/>
          </a:prstGeom>
        </p:spPr>
        <p:txBody>
          <a:bodyPr lIns="0" rIns="0" tIns="0" bIns="0"/>
          <a:p>
            <a:endParaRPr/>
          </a:p>
        </p:txBody>
      </p:sp>
      <p:sp>
        <p:nvSpPr>
          <p:cNvPr id="62" name="PlaceHolder 3"/>
          <p:cNvSpPr>
            <a:spLocks noGrp="1"/>
          </p:cNvSpPr>
          <p:nvPr>
            <p:ph type="body"/>
          </p:nvPr>
        </p:nvSpPr>
        <p:spPr>
          <a:xfrm>
            <a:off x="5155920" y="1980000"/>
            <a:ext cx="4567320" cy="2403720"/>
          </a:xfrm>
          <a:prstGeom prst="rect">
            <a:avLst/>
          </a:prstGeom>
        </p:spPr>
        <p:txBody>
          <a:bodyPr lIns="0" rIns="0" tIns="0" bIns="0"/>
          <a:p>
            <a:endParaRPr/>
          </a:p>
        </p:txBody>
      </p:sp>
      <p:sp>
        <p:nvSpPr>
          <p:cNvPr id="63" name="PlaceHolder 4"/>
          <p:cNvSpPr>
            <a:spLocks noGrp="1"/>
          </p:cNvSpPr>
          <p:nvPr>
            <p:ph type="body"/>
          </p:nvPr>
        </p:nvSpPr>
        <p:spPr>
          <a:xfrm>
            <a:off x="5155920" y="4612320"/>
            <a:ext cx="4567320" cy="2403720"/>
          </a:xfrm>
          <a:prstGeom prst="rect">
            <a:avLst/>
          </a:prstGeom>
        </p:spPr>
        <p:txBody>
          <a:bodyPr lIns="0" rIns="0" tIns="0" bIns="0"/>
          <a:p>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360000" y="301320"/>
            <a:ext cx="9360000" cy="958680"/>
          </a:xfrm>
          <a:prstGeom prst="rect">
            <a:avLst/>
          </a:prstGeom>
        </p:spPr>
        <p:txBody>
          <a:bodyPr lIns="0" rIns="0" tIns="0" bIns="0" anchor="ctr"/>
          <a:p>
            <a:endParaRPr/>
          </a:p>
        </p:txBody>
      </p:sp>
      <p:sp>
        <p:nvSpPr>
          <p:cNvPr id="65" name="PlaceHolder 2"/>
          <p:cNvSpPr>
            <a:spLocks noGrp="1"/>
          </p:cNvSpPr>
          <p:nvPr>
            <p:ph type="body"/>
          </p:nvPr>
        </p:nvSpPr>
        <p:spPr>
          <a:xfrm>
            <a:off x="360000" y="1980000"/>
            <a:ext cx="4567320" cy="2403720"/>
          </a:xfrm>
          <a:prstGeom prst="rect">
            <a:avLst/>
          </a:prstGeom>
        </p:spPr>
        <p:txBody>
          <a:bodyPr lIns="0" rIns="0" tIns="0" bIns="0"/>
          <a:p>
            <a:endParaRPr/>
          </a:p>
        </p:txBody>
      </p:sp>
      <p:sp>
        <p:nvSpPr>
          <p:cNvPr id="66" name="PlaceHolder 3"/>
          <p:cNvSpPr>
            <a:spLocks noGrp="1"/>
          </p:cNvSpPr>
          <p:nvPr>
            <p:ph type="body"/>
          </p:nvPr>
        </p:nvSpPr>
        <p:spPr>
          <a:xfrm>
            <a:off x="5155920" y="1980000"/>
            <a:ext cx="4567320" cy="2403720"/>
          </a:xfrm>
          <a:prstGeom prst="rect">
            <a:avLst/>
          </a:prstGeom>
        </p:spPr>
        <p:txBody>
          <a:bodyPr lIns="0" rIns="0" tIns="0" bIns="0"/>
          <a:p>
            <a:endParaRPr/>
          </a:p>
        </p:txBody>
      </p:sp>
      <p:sp>
        <p:nvSpPr>
          <p:cNvPr id="67" name="PlaceHolder 4"/>
          <p:cNvSpPr>
            <a:spLocks noGrp="1"/>
          </p:cNvSpPr>
          <p:nvPr>
            <p:ph type="body"/>
          </p:nvPr>
        </p:nvSpPr>
        <p:spPr>
          <a:xfrm>
            <a:off x="360000" y="4612320"/>
            <a:ext cx="9360000" cy="2403720"/>
          </a:xfrm>
          <a:prstGeom prst="rect">
            <a:avLst/>
          </a:prstGeom>
        </p:spPr>
        <p:txBody>
          <a:bodyPr lIns="0" rIns="0" tIns="0" bIns="0"/>
          <a:p>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360000" y="301320"/>
            <a:ext cx="9360000" cy="958680"/>
          </a:xfrm>
          <a:prstGeom prst="rect">
            <a:avLst/>
          </a:prstGeom>
        </p:spPr>
        <p:txBody>
          <a:bodyPr lIns="0" rIns="0" tIns="0" bIns="0" anchor="ctr"/>
          <a:p>
            <a:endParaRPr/>
          </a:p>
        </p:txBody>
      </p:sp>
      <p:sp>
        <p:nvSpPr>
          <p:cNvPr id="69" name="PlaceHolder 2"/>
          <p:cNvSpPr>
            <a:spLocks noGrp="1"/>
          </p:cNvSpPr>
          <p:nvPr>
            <p:ph type="body"/>
          </p:nvPr>
        </p:nvSpPr>
        <p:spPr>
          <a:xfrm>
            <a:off x="360000" y="1980000"/>
            <a:ext cx="9360000" cy="2403720"/>
          </a:xfrm>
          <a:prstGeom prst="rect">
            <a:avLst/>
          </a:prstGeom>
        </p:spPr>
        <p:txBody>
          <a:bodyPr lIns="0" rIns="0" tIns="0" bIns="0"/>
          <a:p>
            <a:endParaRPr/>
          </a:p>
        </p:txBody>
      </p:sp>
      <p:sp>
        <p:nvSpPr>
          <p:cNvPr id="70" name="PlaceHolder 3"/>
          <p:cNvSpPr>
            <a:spLocks noGrp="1"/>
          </p:cNvSpPr>
          <p:nvPr>
            <p:ph type="body"/>
          </p:nvPr>
        </p:nvSpPr>
        <p:spPr>
          <a:xfrm>
            <a:off x="360000" y="4612320"/>
            <a:ext cx="9360000" cy="2403720"/>
          </a:xfrm>
          <a:prstGeom prst="rect">
            <a:avLst/>
          </a:prstGeom>
        </p:spPr>
        <p:txBody>
          <a:bodyPr lIns="0" rIns="0" tIns="0" bIns="0"/>
          <a:p>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360000" y="301320"/>
            <a:ext cx="9360000" cy="958680"/>
          </a:xfrm>
          <a:prstGeom prst="rect">
            <a:avLst/>
          </a:prstGeom>
        </p:spPr>
        <p:txBody>
          <a:bodyPr lIns="0" rIns="0" tIns="0" bIns="0" anchor="ctr"/>
          <a:p>
            <a:endParaRPr/>
          </a:p>
        </p:txBody>
      </p:sp>
      <p:sp>
        <p:nvSpPr>
          <p:cNvPr id="72" name="PlaceHolder 2"/>
          <p:cNvSpPr>
            <a:spLocks noGrp="1"/>
          </p:cNvSpPr>
          <p:nvPr>
            <p:ph type="body"/>
          </p:nvPr>
        </p:nvSpPr>
        <p:spPr>
          <a:xfrm>
            <a:off x="360000" y="1980000"/>
            <a:ext cx="4567320" cy="2403720"/>
          </a:xfrm>
          <a:prstGeom prst="rect">
            <a:avLst/>
          </a:prstGeom>
        </p:spPr>
        <p:txBody>
          <a:bodyPr lIns="0" rIns="0" tIns="0" bIns="0"/>
          <a:p>
            <a:endParaRPr/>
          </a:p>
        </p:txBody>
      </p:sp>
      <p:sp>
        <p:nvSpPr>
          <p:cNvPr id="73" name="PlaceHolder 3"/>
          <p:cNvSpPr>
            <a:spLocks noGrp="1"/>
          </p:cNvSpPr>
          <p:nvPr>
            <p:ph type="body"/>
          </p:nvPr>
        </p:nvSpPr>
        <p:spPr>
          <a:xfrm>
            <a:off x="5155920" y="1980000"/>
            <a:ext cx="4567320" cy="2403720"/>
          </a:xfrm>
          <a:prstGeom prst="rect">
            <a:avLst/>
          </a:prstGeom>
        </p:spPr>
        <p:txBody>
          <a:bodyPr lIns="0" rIns="0" tIns="0" bIns="0"/>
          <a:p>
            <a:endParaRPr/>
          </a:p>
        </p:txBody>
      </p:sp>
      <p:sp>
        <p:nvSpPr>
          <p:cNvPr id="74" name="PlaceHolder 4"/>
          <p:cNvSpPr>
            <a:spLocks noGrp="1"/>
          </p:cNvSpPr>
          <p:nvPr>
            <p:ph type="body"/>
          </p:nvPr>
        </p:nvSpPr>
        <p:spPr>
          <a:xfrm>
            <a:off x="5155920" y="4612320"/>
            <a:ext cx="4567320" cy="2403720"/>
          </a:xfrm>
          <a:prstGeom prst="rect">
            <a:avLst/>
          </a:prstGeom>
        </p:spPr>
        <p:txBody>
          <a:bodyPr lIns="0" rIns="0" tIns="0" bIns="0"/>
          <a:p>
            <a:endParaRPr/>
          </a:p>
        </p:txBody>
      </p:sp>
      <p:sp>
        <p:nvSpPr>
          <p:cNvPr id="75" name="PlaceHolder 5"/>
          <p:cNvSpPr>
            <a:spLocks noGrp="1"/>
          </p:cNvSpPr>
          <p:nvPr>
            <p:ph type="body"/>
          </p:nvPr>
        </p:nvSpPr>
        <p:spPr>
          <a:xfrm>
            <a:off x="360000" y="4612320"/>
            <a:ext cx="4567320" cy="2403720"/>
          </a:xfrm>
          <a:prstGeom prst="rect">
            <a:avLst/>
          </a:prstGeom>
        </p:spPr>
        <p:txBody>
          <a:bodyPr lIns="0" rIns="0" tIns="0" bIns="0"/>
          <a:p>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360000" y="301320"/>
            <a:ext cx="9360000" cy="958680"/>
          </a:xfrm>
          <a:prstGeom prst="rect">
            <a:avLst/>
          </a:prstGeom>
        </p:spPr>
        <p:txBody>
          <a:bodyPr lIns="0" rIns="0" tIns="0" bIns="0" anchor="ctr"/>
          <a:p>
            <a:endParaRPr/>
          </a:p>
        </p:txBody>
      </p:sp>
      <p:sp>
        <p:nvSpPr>
          <p:cNvPr id="77" name="PlaceHolder 2"/>
          <p:cNvSpPr>
            <a:spLocks noGrp="1"/>
          </p:cNvSpPr>
          <p:nvPr>
            <p:ph type="body"/>
          </p:nvPr>
        </p:nvSpPr>
        <p:spPr>
          <a:xfrm>
            <a:off x="360000" y="1980000"/>
            <a:ext cx="9360000" cy="5040000"/>
          </a:xfrm>
          <a:prstGeom prst="rect">
            <a:avLst/>
          </a:prstGeom>
        </p:spPr>
        <p:txBody>
          <a:bodyPr lIns="0" rIns="0" tIns="0" bIns="0"/>
          <a:p>
            <a:endParaRPr/>
          </a:p>
        </p:txBody>
      </p:sp>
      <p:sp>
        <p:nvSpPr>
          <p:cNvPr id="78" name="PlaceHolder 3"/>
          <p:cNvSpPr>
            <a:spLocks noGrp="1"/>
          </p:cNvSpPr>
          <p:nvPr>
            <p:ph type="body"/>
          </p:nvPr>
        </p:nvSpPr>
        <p:spPr>
          <a:xfrm>
            <a:off x="360000" y="1980000"/>
            <a:ext cx="9360000" cy="5040000"/>
          </a:xfrm>
          <a:prstGeom prst="rect">
            <a:avLst/>
          </a:prstGeom>
        </p:spPr>
        <p:txBody>
          <a:bodyPr lIns="0" rIns="0" tIns="0" bIns="0"/>
          <a:p>
            <a:endParaRPr/>
          </a:p>
        </p:txBody>
      </p:sp>
      <p:pic>
        <p:nvPicPr>
          <p:cNvPr id="79" name="" descr=""/>
          <p:cNvPicPr/>
          <p:nvPr/>
        </p:nvPicPr>
        <p:blipFill>
          <a:blip r:embed="rId2"/>
          <a:stretch/>
        </p:blipFill>
        <p:spPr>
          <a:xfrm>
            <a:off x="1881720" y="1980000"/>
            <a:ext cx="6316560" cy="5040000"/>
          </a:xfrm>
          <a:prstGeom prst="rect">
            <a:avLst/>
          </a:prstGeom>
          <a:ln>
            <a:noFill/>
          </a:ln>
        </p:spPr>
      </p:pic>
      <p:pic>
        <p:nvPicPr>
          <p:cNvPr id="80" name="" descr=""/>
          <p:cNvPicPr/>
          <p:nvPr/>
        </p:nvPicPr>
        <p:blipFill>
          <a:blip r:embed="rId3"/>
          <a:stretch/>
        </p:blipFill>
        <p:spPr>
          <a:xfrm>
            <a:off x="1881720" y="1980000"/>
            <a:ext cx="6316560" cy="5040000"/>
          </a:xfrm>
          <a:prstGeom prst="rect">
            <a:avLst/>
          </a:prstGeom>
          <a:ln>
            <a:noFill/>
          </a:ln>
        </p:spPr>
      </p:pic>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360000" y="301320"/>
            <a:ext cx="9360000" cy="958680"/>
          </a:xfrm>
          <a:prstGeom prst="rect">
            <a:avLst/>
          </a:prstGeom>
        </p:spPr>
        <p:txBody>
          <a:bodyPr lIns="0" rIns="0" tIns="0" bIns="0" anchor="ctr"/>
          <a:p>
            <a:endParaRPr/>
          </a:p>
        </p:txBody>
      </p:sp>
      <p:sp>
        <p:nvSpPr>
          <p:cNvPr id="8" name="PlaceHolder 2"/>
          <p:cNvSpPr>
            <a:spLocks noGrp="1"/>
          </p:cNvSpPr>
          <p:nvPr>
            <p:ph type="body"/>
          </p:nvPr>
        </p:nvSpPr>
        <p:spPr>
          <a:xfrm>
            <a:off x="360000" y="1980000"/>
            <a:ext cx="9360000" cy="5040000"/>
          </a:xfrm>
          <a:prstGeom prst="rect">
            <a:avLst/>
          </a:prstGeom>
        </p:spPr>
        <p:txBody>
          <a:bodyPr lIns="0" rIns="0" tIns="0" bIns="0"/>
          <a:p>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360000" y="301320"/>
            <a:ext cx="9360000" cy="958680"/>
          </a:xfrm>
          <a:prstGeom prst="rect">
            <a:avLst/>
          </a:prstGeom>
        </p:spPr>
        <p:txBody>
          <a:bodyPr lIns="0" rIns="0" tIns="0" bIns="0" anchor="ctr"/>
          <a:p>
            <a:endParaRPr/>
          </a:p>
        </p:txBody>
      </p:sp>
      <p:sp>
        <p:nvSpPr>
          <p:cNvPr id="10" name="PlaceHolder 2"/>
          <p:cNvSpPr>
            <a:spLocks noGrp="1"/>
          </p:cNvSpPr>
          <p:nvPr>
            <p:ph type="body"/>
          </p:nvPr>
        </p:nvSpPr>
        <p:spPr>
          <a:xfrm>
            <a:off x="360000" y="1980000"/>
            <a:ext cx="4567320" cy="5040000"/>
          </a:xfrm>
          <a:prstGeom prst="rect">
            <a:avLst/>
          </a:prstGeom>
        </p:spPr>
        <p:txBody>
          <a:bodyPr lIns="0" rIns="0" tIns="0" bIns="0"/>
          <a:p>
            <a:endParaRPr/>
          </a:p>
        </p:txBody>
      </p:sp>
      <p:sp>
        <p:nvSpPr>
          <p:cNvPr id="11" name="PlaceHolder 3"/>
          <p:cNvSpPr>
            <a:spLocks noGrp="1"/>
          </p:cNvSpPr>
          <p:nvPr>
            <p:ph type="body"/>
          </p:nvPr>
        </p:nvSpPr>
        <p:spPr>
          <a:xfrm>
            <a:off x="5155920" y="1980000"/>
            <a:ext cx="4567320" cy="5040000"/>
          </a:xfrm>
          <a:prstGeom prst="rect">
            <a:avLst/>
          </a:prstGeom>
        </p:spPr>
        <p:txBody>
          <a:bodyPr lIns="0" rIns="0" tIns="0" bIns="0"/>
          <a:p>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360000" y="301320"/>
            <a:ext cx="9360000" cy="958680"/>
          </a:xfrm>
          <a:prstGeom prst="rect">
            <a:avLst/>
          </a:prstGeom>
        </p:spPr>
        <p:txBody>
          <a:bodyPr lIns="0" rIns="0" tIns="0" bIns="0" anchor="ctr"/>
          <a:p>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360000" y="301320"/>
            <a:ext cx="9360000" cy="4445280"/>
          </a:xfrm>
          <a:prstGeom prst="rect">
            <a:avLst/>
          </a:prstGeom>
        </p:spPr>
        <p:txBody>
          <a:bodyPr lIns="0" rIns="0" tIns="0" bIns="0" anchor="ctr"/>
          <a:p>
            <a:pPr algn="ctr"/>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360000" y="301320"/>
            <a:ext cx="9360000" cy="958680"/>
          </a:xfrm>
          <a:prstGeom prst="rect">
            <a:avLst/>
          </a:prstGeom>
        </p:spPr>
        <p:txBody>
          <a:bodyPr lIns="0" rIns="0" tIns="0" bIns="0" anchor="ctr"/>
          <a:p>
            <a:endParaRPr/>
          </a:p>
        </p:txBody>
      </p:sp>
      <p:sp>
        <p:nvSpPr>
          <p:cNvPr id="15" name="PlaceHolder 2"/>
          <p:cNvSpPr>
            <a:spLocks noGrp="1"/>
          </p:cNvSpPr>
          <p:nvPr>
            <p:ph type="body"/>
          </p:nvPr>
        </p:nvSpPr>
        <p:spPr>
          <a:xfrm>
            <a:off x="360000" y="1980000"/>
            <a:ext cx="4567320" cy="2403720"/>
          </a:xfrm>
          <a:prstGeom prst="rect">
            <a:avLst/>
          </a:prstGeom>
        </p:spPr>
        <p:txBody>
          <a:bodyPr lIns="0" rIns="0" tIns="0" bIns="0"/>
          <a:p>
            <a:endParaRPr/>
          </a:p>
        </p:txBody>
      </p:sp>
      <p:sp>
        <p:nvSpPr>
          <p:cNvPr id="16" name="PlaceHolder 3"/>
          <p:cNvSpPr>
            <a:spLocks noGrp="1"/>
          </p:cNvSpPr>
          <p:nvPr>
            <p:ph type="body"/>
          </p:nvPr>
        </p:nvSpPr>
        <p:spPr>
          <a:xfrm>
            <a:off x="360000" y="4612320"/>
            <a:ext cx="4567320" cy="2403720"/>
          </a:xfrm>
          <a:prstGeom prst="rect">
            <a:avLst/>
          </a:prstGeom>
        </p:spPr>
        <p:txBody>
          <a:bodyPr lIns="0" rIns="0" tIns="0" bIns="0"/>
          <a:p>
            <a:endParaRPr/>
          </a:p>
        </p:txBody>
      </p:sp>
      <p:sp>
        <p:nvSpPr>
          <p:cNvPr id="17" name="PlaceHolder 4"/>
          <p:cNvSpPr>
            <a:spLocks noGrp="1"/>
          </p:cNvSpPr>
          <p:nvPr>
            <p:ph type="body"/>
          </p:nvPr>
        </p:nvSpPr>
        <p:spPr>
          <a:xfrm>
            <a:off x="5155920" y="1980000"/>
            <a:ext cx="4567320" cy="5040000"/>
          </a:xfrm>
          <a:prstGeom prst="rect">
            <a:avLst/>
          </a:prstGeom>
        </p:spPr>
        <p:txBody>
          <a:bodyPr lIns="0" rIns="0" tIns="0" bIns="0"/>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360000" y="301320"/>
            <a:ext cx="9360000" cy="958680"/>
          </a:xfrm>
          <a:prstGeom prst="rect">
            <a:avLst/>
          </a:prstGeom>
        </p:spPr>
        <p:txBody>
          <a:bodyPr lIns="0" rIns="0" tIns="0" bIns="0" anchor="ctr"/>
          <a:p>
            <a:endParaRPr/>
          </a:p>
        </p:txBody>
      </p:sp>
      <p:sp>
        <p:nvSpPr>
          <p:cNvPr id="19" name="PlaceHolder 2"/>
          <p:cNvSpPr>
            <a:spLocks noGrp="1"/>
          </p:cNvSpPr>
          <p:nvPr>
            <p:ph type="body"/>
          </p:nvPr>
        </p:nvSpPr>
        <p:spPr>
          <a:xfrm>
            <a:off x="360000" y="1980000"/>
            <a:ext cx="4567320" cy="5040000"/>
          </a:xfrm>
          <a:prstGeom prst="rect">
            <a:avLst/>
          </a:prstGeom>
        </p:spPr>
        <p:txBody>
          <a:bodyPr lIns="0" rIns="0" tIns="0" bIns="0"/>
          <a:p>
            <a:endParaRPr/>
          </a:p>
        </p:txBody>
      </p:sp>
      <p:sp>
        <p:nvSpPr>
          <p:cNvPr id="20" name="PlaceHolder 3"/>
          <p:cNvSpPr>
            <a:spLocks noGrp="1"/>
          </p:cNvSpPr>
          <p:nvPr>
            <p:ph type="body"/>
          </p:nvPr>
        </p:nvSpPr>
        <p:spPr>
          <a:xfrm>
            <a:off x="5155920" y="1980000"/>
            <a:ext cx="4567320" cy="2403720"/>
          </a:xfrm>
          <a:prstGeom prst="rect">
            <a:avLst/>
          </a:prstGeom>
        </p:spPr>
        <p:txBody>
          <a:bodyPr lIns="0" rIns="0" tIns="0" bIns="0"/>
          <a:p>
            <a:endParaRPr/>
          </a:p>
        </p:txBody>
      </p:sp>
      <p:sp>
        <p:nvSpPr>
          <p:cNvPr id="21" name="PlaceHolder 4"/>
          <p:cNvSpPr>
            <a:spLocks noGrp="1"/>
          </p:cNvSpPr>
          <p:nvPr>
            <p:ph type="body"/>
          </p:nvPr>
        </p:nvSpPr>
        <p:spPr>
          <a:xfrm>
            <a:off x="5155920" y="4612320"/>
            <a:ext cx="4567320" cy="2403720"/>
          </a:xfrm>
          <a:prstGeom prst="rect">
            <a:avLst/>
          </a:prstGeom>
        </p:spPr>
        <p:txBody>
          <a:bodyPr lIns="0" rIns="0" tIns="0" bIns="0"/>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360000" y="301320"/>
            <a:ext cx="9360000" cy="958680"/>
          </a:xfrm>
          <a:prstGeom prst="rect">
            <a:avLst/>
          </a:prstGeom>
        </p:spPr>
        <p:txBody>
          <a:bodyPr lIns="0" rIns="0" tIns="0" bIns="0" anchor="ctr"/>
          <a:p>
            <a:endParaRPr/>
          </a:p>
        </p:txBody>
      </p:sp>
      <p:sp>
        <p:nvSpPr>
          <p:cNvPr id="23" name="PlaceHolder 2"/>
          <p:cNvSpPr>
            <a:spLocks noGrp="1"/>
          </p:cNvSpPr>
          <p:nvPr>
            <p:ph type="body"/>
          </p:nvPr>
        </p:nvSpPr>
        <p:spPr>
          <a:xfrm>
            <a:off x="360000" y="1980000"/>
            <a:ext cx="4567320" cy="2403720"/>
          </a:xfrm>
          <a:prstGeom prst="rect">
            <a:avLst/>
          </a:prstGeom>
        </p:spPr>
        <p:txBody>
          <a:bodyPr lIns="0" rIns="0" tIns="0" bIns="0"/>
          <a:p>
            <a:endParaRPr/>
          </a:p>
        </p:txBody>
      </p:sp>
      <p:sp>
        <p:nvSpPr>
          <p:cNvPr id="24" name="PlaceHolder 3"/>
          <p:cNvSpPr>
            <a:spLocks noGrp="1"/>
          </p:cNvSpPr>
          <p:nvPr>
            <p:ph type="body"/>
          </p:nvPr>
        </p:nvSpPr>
        <p:spPr>
          <a:xfrm>
            <a:off x="5155920" y="1980000"/>
            <a:ext cx="4567320" cy="2403720"/>
          </a:xfrm>
          <a:prstGeom prst="rect">
            <a:avLst/>
          </a:prstGeom>
        </p:spPr>
        <p:txBody>
          <a:bodyPr lIns="0" rIns="0" tIns="0" bIns="0"/>
          <a:p>
            <a:endParaRPr/>
          </a:p>
        </p:txBody>
      </p:sp>
      <p:sp>
        <p:nvSpPr>
          <p:cNvPr id="25" name="PlaceHolder 4"/>
          <p:cNvSpPr>
            <a:spLocks noGrp="1"/>
          </p:cNvSpPr>
          <p:nvPr>
            <p:ph type="body"/>
          </p:nvPr>
        </p:nvSpPr>
        <p:spPr>
          <a:xfrm>
            <a:off x="360000" y="4612320"/>
            <a:ext cx="9360000" cy="2403720"/>
          </a:xfrm>
          <a:prstGeom prst="rect">
            <a:avLst/>
          </a:prstGeom>
        </p:spPr>
        <p:txBody>
          <a:bodyPr lIns="0" rIns="0" tIns="0" bIns="0"/>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301320"/>
            <a:ext cx="9071640" cy="1262160"/>
          </a:xfrm>
          <a:prstGeom prst="rect">
            <a:avLst/>
          </a:prstGeom>
        </p:spPr>
        <p:txBody>
          <a:bodyPr lIns="0" rIns="0" tIns="0" bIns="0" anchor="ctr"/>
          <a:p>
            <a:pPr algn="ctr"/>
            <a:r>
              <a:rPr lang="en-US" sz="4400" spc="-1">
                <a:latin typeface="Arial"/>
              </a:rPr>
              <a:t>Click to edit the title text format</a:t>
            </a:r>
            <a:endParaRPr/>
          </a:p>
        </p:txBody>
      </p:sp>
      <p:sp>
        <p:nvSpPr>
          <p:cNvPr id="1" name="PlaceHolder 2"/>
          <p:cNvSpPr>
            <a:spLocks noGrp="1"/>
          </p:cNvSpPr>
          <p:nvPr>
            <p:ph type="body"/>
          </p:nvPr>
        </p:nvSpPr>
        <p:spPr>
          <a:xfrm>
            <a:off x="504000" y="1769040"/>
            <a:ext cx="9071640" cy="4384440"/>
          </a:xfrm>
          <a:prstGeom prst="rect">
            <a:avLst/>
          </a:prstGeom>
        </p:spPr>
        <p:txBody>
          <a:bodyPr lIns="0" rIns="0" tIns="0" bIns="0"/>
          <a:p>
            <a:pPr marL="432000" indent="-324000">
              <a:buClr>
                <a:srgbClr val="ffffff"/>
              </a:buClr>
              <a:buSzPct val="45000"/>
              <a:buFont typeface="StarSymbol"/>
              <a:buChar char=""/>
            </a:pPr>
            <a:r>
              <a:rPr lang="en-US" sz="3200" spc="-1">
                <a:latin typeface="Arial"/>
              </a:rPr>
              <a:t>Click to edit the outline text format</a:t>
            </a:r>
            <a:endParaRPr/>
          </a:p>
          <a:p>
            <a:pPr lvl="1" marL="864000" indent="-324000">
              <a:buClr>
                <a:srgbClr val="ffffff"/>
              </a:buClr>
              <a:buSzPct val="75000"/>
              <a:buFont typeface="StarSymbol"/>
              <a:buChar char=""/>
            </a:pPr>
            <a:r>
              <a:rPr lang="en-US" sz="2800" spc="-1">
                <a:latin typeface="Arial"/>
              </a:rPr>
              <a:t>Second Outline Level</a:t>
            </a:r>
            <a:endParaRPr/>
          </a:p>
          <a:p>
            <a:pPr lvl="2" marL="1296000" indent="-288000">
              <a:buClr>
                <a:srgbClr val="ffffff"/>
              </a:buClr>
              <a:buSzPct val="45000"/>
              <a:buFont typeface="StarSymbol"/>
              <a:buChar char=""/>
            </a:pPr>
            <a:r>
              <a:rPr lang="en-US" sz="2400" spc="-1">
                <a:latin typeface="Arial"/>
              </a:rPr>
              <a:t>Third Outline Level</a:t>
            </a:r>
            <a:endParaRPr/>
          </a:p>
          <a:p>
            <a:pPr lvl="3" marL="1728000" indent="-216000">
              <a:buClr>
                <a:srgbClr val="ffffff"/>
              </a:buClr>
              <a:buSzPct val="75000"/>
              <a:buFont typeface="StarSymbol"/>
              <a:buChar char=""/>
            </a:pPr>
            <a:r>
              <a:rPr lang="en-US" sz="2000" spc="-1">
                <a:latin typeface="Arial"/>
              </a:rPr>
              <a:t>Fourth Outline Level</a:t>
            </a:r>
            <a:endParaRPr/>
          </a:p>
          <a:p>
            <a:pPr lvl="4" marL="2160000" indent="-216000">
              <a:buClr>
                <a:srgbClr val="ffffff"/>
              </a:buClr>
              <a:buSzPct val="45000"/>
              <a:buFont typeface="StarSymbol"/>
              <a:buChar char=""/>
            </a:pPr>
            <a:r>
              <a:rPr lang="en-US" sz="2000" spc="-1">
                <a:latin typeface="Arial"/>
              </a:rPr>
              <a:t>Fifth Outline Level</a:t>
            </a:r>
            <a:endParaRPr/>
          </a:p>
          <a:p>
            <a:pPr lvl="5" marL="2592000" indent="-216000">
              <a:buClr>
                <a:srgbClr val="ffffff"/>
              </a:buClr>
              <a:buSzPct val="45000"/>
              <a:buFont typeface="StarSymbol"/>
              <a:buChar char=""/>
            </a:pPr>
            <a:r>
              <a:rPr lang="en-US" sz="2000" spc="-1">
                <a:latin typeface="Arial"/>
              </a:rPr>
              <a:t>Sixth Outline Level</a:t>
            </a:r>
            <a:endParaRPr/>
          </a:p>
          <a:p>
            <a:pPr lvl="6" marL="3024000" indent="-216000">
              <a:buClr>
                <a:srgbClr val="ffffff"/>
              </a:buClr>
              <a:buSzPct val="45000"/>
              <a:buFont typeface="StarSymbol"/>
              <a:buChar char=""/>
            </a:pPr>
            <a:r>
              <a:rPr lang="en-US" sz="2000" spc="-1">
                <a:latin typeface="Arial"/>
              </a:rPr>
              <a:t>Seventh Outline Level</a:t>
            </a:r>
            <a:endParaRPr/>
          </a:p>
        </p:txBody>
      </p:sp>
      <p:sp>
        <p:nvSpPr>
          <p:cNvPr id="2" name="PlaceHolder 3"/>
          <p:cNvSpPr>
            <a:spLocks noGrp="1"/>
          </p:cNvSpPr>
          <p:nvPr>
            <p:ph type="dt"/>
          </p:nvPr>
        </p:nvSpPr>
        <p:spPr>
          <a:xfrm>
            <a:off x="504000" y="6887160"/>
            <a:ext cx="2348280" cy="521280"/>
          </a:xfrm>
          <a:prstGeom prst="rect">
            <a:avLst/>
          </a:prstGeom>
        </p:spPr>
        <p:txBody>
          <a:bodyPr lIns="0" rIns="0" tIns="0" bIns="0"/>
          <a:p>
            <a:r>
              <a:rPr lang="en-US" sz="1400" spc="-1">
                <a:latin typeface="Times New Roman"/>
              </a:rPr>
              <a:t>&lt;date/time&gt;</a:t>
            </a:r>
            <a:endParaRPr/>
          </a:p>
        </p:txBody>
      </p:sp>
      <p:sp>
        <p:nvSpPr>
          <p:cNvPr id="3" name="PlaceHolder 4"/>
          <p:cNvSpPr>
            <a:spLocks noGrp="1"/>
          </p:cNvSpPr>
          <p:nvPr>
            <p:ph type="ftr"/>
          </p:nvPr>
        </p:nvSpPr>
        <p:spPr>
          <a:xfrm>
            <a:off x="3447360" y="6887160"/>
            <a:ext cx="3195000" cy="521280"/>
          </a:xfrm>
          <a:prstGeom prst="rect">
            <a:avLst/>
          </a:prstGeom>
        </p:spPr>
        <p:txBody>
          <a:bodyPr lIns="0" rIns="0" tIns="0" bIns="0"/>
          <a:p>
            <a:pPr algn="ctr"/>
            <a:r>
              <a:rPr lang="en-US" sz="1400" spc="-1">
                <a:latin typeface="Times New Roman"/>
              </a:rPr>
              <a:t>&lt;footer&gt;</a:t>
            </a:r>
            <a:endParaRPr/>
          </a:p>
        </p:txBody>
      </p:sp>
      <p:sp>
        <p:nvSpPr>
          <p:cNvPr id="4" name="PlaceHolder 5"/>
          <p:cNvSpPr>
            <a:spLocks noGrp="1"/>
          </p:cNvSpPr>
          <p:nvPr>
            <p:ph type="sldNum"/>
          </p:nvPr>
        </p:nvSpPr>
        <p:spPr>
          <a:xfrm>
            <a:off x="7227360" y="6887160"/>
            <a:ext cx="2348280" cy="521280"/>
          </a:xfrm>
          <a:prstGeom prst="rect">
            <a:avLst/>
          </a:prstGeom>
        </p:spPr>
        <p:txBody>
          <a:bodyPr lIns="0" rIns="0" tIns="0" bIns="0"/>
          <a:p>
            <a:pPr algn="r"/>
            <a:fld id="{AB2A0122-2A37-423D-A964-0B5F40E002D0}" type="slidenum">
              <a:rPr lang="en-US" sz="1400" spc="-1">
                <a:latin typeface="Times New Roman"/>
              </a:rPr>
              <a:t>&lt;number&gt;</a:t>
            </a:fld>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9" name="CustomShape 1"/>
          <p:cNvSpPr/>
          <p:nvPr/>
        </p:nvSpPr>
        <p:spPr>
          <a:xfrm>
            <a:off x="0" y="7200000"/>
            <a:ext cx="10080000" cy="360000"/>
          </a:xfrm>
          <a:prstGeom prst="rect">
            <a:avLst/>
          </a:prstGeom>
          <a:solidFill>
            <a:srgbClr val="2c3e50"/>
          </a:solidFill>
          <a:ln w="72000">
            <a:noFill/>
          </a:ln>
        </p:spPr>
        <p:style>
          <a:lnRef idx="0"/>
          <a:fillRef idx="0"/>
          <a:effectRef idx="0"/>
          <a:fontRef idx="minor"/>
        </p:style>
      </p:sp>
      <p:sp>
        <p:nvSpPr>
          <p:cNvPr id="40" name="CustomShape 2"/>
          <p:cNvSpPr/>
          <p:nvPr/>
        </p:nvSpPr>
        <p:spPr>
          <a:xfrm>
            <a:off x="0" y="0"/>
            <a:ext cx="10080000" cy="1620000"/>
          </a:xfrm>
          <a:prstGeom prst="rect">
            <a:avLst/>
          </a:prstGeom>
          <a:solidFill>
            <a:srgbClr val="2c3e50"/>
          </a:solidFill>
          <a:ln w="72000">
            <a:noFill/>
          </a:ln>
        </p:spPr>
        <p:style>
          <a:lnRef idx="0"/>
          <a:fillRef idx="0"/>
          <a:effectRef idx="0"/>
          <a:fontRef idx="minor"/>
        </p:style>
      </p:sp>
      <p:sp>
        <p:nvSpPr>
          <p:cNvPr id="41" name="PlaceHolder 3"/>
          <p:cNvSpPr>
            <a:spLocks noGrp="1"/>
          </p:cNvSpPr>
          <p:nvPr>
            <p:ph type="title"/>
          </p:nvPr>
        </p:nvSpPr>
        <p:spPr>
          <a:xfrm>
            <a:off x="360000" y="301320"/>
            <a:ext cx="9360000" cy="958680"/>
          </a:xfrm>
          <a:prstGeom prst="rect">
            <a:avLst/>
          </a:prstGeom>
        </p:spPr>
        <p:txBody>
          <a:bodyPr lIns="0" rIns="0" tIns="0" bIns="0" anchor="ctr"/>
          <a:p>
            <a:r>
              <a:rPr b="1" lang="en-US" sz="3390" spc="-1">
                <a:latin typeface="Source Sans Pro Black"/>
              </a:rPr>
              <a:t>Click to edit the title text format</a:t>
            </a:r>
            <a:endParaRPr/>
          </a:p>
        </p:txBody>
      </p:sp>
      <p:sp>
        <p:nvSpPr>
          <p:cNvPr id="42" name="PlaceHolder 4"/>
          <p:cNvSpPr>
            <a:spLocks noGrp="1"/>
          </p:cNvSpPr>
          <p:nvPr>
            <p:ph type="body"/>
          </p:nvPr>
        </p:nvSpPr>
        <p:spPr>
          <a:xfrm>
            <a:off x="360000" y="1980000"/>
            <a:ext cx="9360000" cy="5040000"/>
          </a:xfrm>
          <a:prstGeom prst="rect">
            <a:avLst/>
          </a:prstGeom>
        </p:spPr>
        <p:txBody>
          <a:bodyPr lIns="0" rIns="0" tIns="0" bIns="0"/>
          <a:p>
            <a:pPr marL="432000" indent="-324000">
              <a:buClr>
                <a:srgbClr val="2c3e50"/>
              </a:buClr>
              <a:buSzPct val="45000"/>
              <a:buFont typeface="StarSymbol"/>
              <a:buChar char=""/>
            </a:pPr>
            <a:r>
              <a:rPr b="1" lang="en-US" sz="3200" spc="-1">
                <a:latin typeface="Source Sans Pro Semibold"/>
              </a:rPr>
              <a:t>Click to edit the outline text format</a:t>
            </a:r>
            <a:endParaRPr/>
          </a:p>
          <a:p>
            <a:pPr lvl="1" marL="864000" indent="-324000">
              <a:buClr>
                <a:srgbClr val="2c3e50"/>
              </a:buClr>
              <a:buSzPct val="75000"/>
              <a:buFont typeface="StarSymbol"/>
              <a:buChar char=""/>
            </a:pPr>
            <a:r>
              <a:rPr lang="en-US" sz="2800" spc="-1">
                <a:latin typeface="Source Sans Pro"/>
              </a:rPr>
              <a:t>Second Outline Level</a:t>
            </a:r>
            <a:endParaRPr/>
          </a:p>
          <a:p>
            <a:pPr lvl="2" marL="1296000" indent="-288000">
              <a:buClr>
                <a:srgbClr val="2c3e50"/>
              </a:buClr>
              <a:buSzPct val="45000"/>
              <a:buFont typeface="StarSymbol"/>
              <a:buChar char=""/>
            </a:pPr>
            <a:r>
              <a:rPr lang="en-US" sz="2400" spc="-1">
                <a:latin typeface="Source Sans Pro"/>
              </a:rPr>
              <a:t>Third Outline Level</a:t>
            </a:r>
            <a:endParaRPr/>
          </a:p>
          <a:p>
            <a:pPr lvl="3" marL="1728000" indent="-216000">
              <a:buClr>
                <a:srgbClr val="2c3e50"/>
              </a:buClr>
              <a:buSzPct val="75000"/>
              <a:buFont typeface="StarSymbol"/>
              <a:buChar char=""/>
            </a:pPr>
            <a:r>
              <a:rPr lang="en-US" sz="2000" spc="-1">
                <a:latin typeface="Source Sans Pro"/>
              </a:rPr>
              <a:t>Fourth Outline Level</a:t>
            </a:r>
            <a:endParaRPr/>
          </a:p>
          <a:p>
            <a:pPr lvl="4" marL="2160000" indent="-216000">
              <a:buClr>
                <a:srgbClr val="2c3e50"/>
              </a:buClr>
              <a:buSzPct val="45000"/>
              <a:buFont typeface="StarSymbol"/>
              <a:buChar char=""/>
            </a:pPr>
            <a:r>
              <a:rPr lang="en-US" sz="2000" spc="-1">
                <a:latin typeface="Source Sans Pro"/>
              </a:rPr>
              <a:t>Fifth Outline Level</a:t>
            </a:r>
            <a:endParaRPr/>
          </a:p>
          <a:p>
            <a:pPr lvl="5" marL="2592000" indent="-216000">
              <a:buClr>
                <a:srgbClr val="2c3e50"/>
              </a:buClr>
              <a:buSzPct val="45000"/>
              <a:buFont typeface="StarSymbol"/>
              <a:buChar char=""/>
            </a:pPr>
            <a:r>
              <a:rPr lang="en-US" sz="2000" spc="-1">
                <a:latin typeface="Source Sans Pro"/>
              </a:rPr>
              <a:t>Sixth Outline Level</a:t>
            </a:r>
            <a:endParaRPr/>
          </a:p>
          <a:p>
            <a:pPr lvl="6" marL="3024000" indent="-216000">
              <a:buClr>
                <a:srgbClr val="2c3e50"/>
              </a:buClr>
              <a:buSzPct val="45000"/>
              <a:buFont typeface="StarSymbol"/>
              <a:buChar char=""/>
            </a:pPr>
            <a:r>
              <a:rPr lang="en-US" sz="2000" spc="-1">
                <a:latin typeface="Source Sans Pro"/>
              </a:rPr>
              <a:t>Seventh Outline Level</a:t>
            </a:r>
            <a:endParaRPr/>
          </a:p>
        </p:txBody>
      </p:sp>
      <p:sp>
        <p:nvSpPr>
          <p:cNvPr id="43" name="PlaceHolder 5"/>
          <p:cNvSpPr>
            <a:spLocks noGrp="1"/>
          </p:cNvSpPr>
          <p:nvPr>
            <p:ph type="dt"/>
          </p:nvPr>
        </p:nvSpPr>
        <p:spPr>
          <a:xfrm>
            <a:off x="360000" y="7200000"/>
            <a:ext cx="2880000" cy="360000"/>
          </a:xfrm>
          <a:prstGeom prst="rect">
            <a:avLst/>
          </a:prstGeom>
        </p:spPr>
        <p:txBody>
          <a:bodyPr lIns="0" rIns="0" tIns="0" bIns="0"/>
          <a:p>
            <a:r>
              <a:rPr b="1" lang="en-US" sz="1800" spc="-1">
                <a:latin typeface="Source Sans Pro Black"/>
              </a:rPr>
              <a:t>&lt;date/time&gt;</a:t>
            </a:r>
            <a:endParaRPr/>
          </a:p>
        </p:txBody>
      </p:sp>
      <p:sp>
        <p:nvSpPr>
          <p:cNvPr id="44" name="PlaceHolder 6"/>
          <p:cNvSpPr>
            <a:spLocks noGrp="1"/>
          </p:cNvSpPr>
          <p:nvPr>
            <p:ph type="ftr"/>
          </p:nvPr>
        </p:nvSpPr>
        <p:spPr>
          <a:xfrm>
            <a:off x="3420000" y="7200000"/>
            <a:ext cx="3240000" cy="360000"/>
          </a:xfrm>
          <a:prstGeom prst="rect">
            <a:avLst/>
          </a:prstGeom>
        </p:spPr>
        <p:txBody>
          <a:bodyPr lIns="0" rIns="0" tIns="0" bIns="0"/>
          <a:p>
            <a:pPr algn="ctr"/>
            <a:r>
              <a:rPr b="1" lang="en-US" sz="1800" spc="-1">
                <a:latin typeface="Source Sans Pro Black"/>
              </a:rPr>
              <a:t>&lt;footer&gt;</a:t>
            </a:r>
            <a:endParaRPr/>
          </a:p>
        </p:txBody>
      </p:sp>
      <p:sp>
        <p:nvSpPr>
          <p:cNvPr id="45" name="CustomShape 7"/>
          <p:cNvSpPr/>
          <p:nvPr/>
        </p:nvSpPr>
        <p:spPr>
          <a:xfrm>
            <a:off x="9270000" y="6894000"/>
            <a:ext cx="540000" cy="540000"/>
          </a:xfrm>
          <a:prstGeom prst="ellipse">
            <a:avLst/>
          </a:prstGeom>
          <a:solidFill>
            <a:srgbClr val="1abc9c"/>
          </a:solidFill>
          <a:ln w="72000">
            <a:noFill/>
          </a:ln>
        </p:spPr>
        <p:style>
          <a:lnRef idx="0"/>
          <a:fillRef idx="0"/>
          <a:effectRef idx="0"/>
          <a:fontRef idx="minor"/>
        </p:style>
      </p:sp>
      <p:sp>
        <p:nvSpPr>
          <p:cNvPr id="46" name="PlaceHolder 8"/>
          <p:cNvSpPr>
            <a:spLocks noGrp="1"/>
          </p:cNvSpPr>
          <p:nvPr>
            <p:ph type="sldNum"/>
          </p:nvPr>
        </p:nvSpPr>
        <p:spPr>
          <a:xfrm>
            <a:off x="9180000" y="6804000"/>
            <a:ext cx="720000" cy="720000"/>
          </a:xfrm>
          <a:prstGeom prst="rect">
            <a:avLst/>
          </a:prstGeom>
        </p:spPr>
        <p:txBody>
          <a:bodyPr lIns="0" rIns="0" tIns="0" bIns="0" anchor="ctr"/>
          <a:p>
            <a:pPr algn="ctr"/>
            <a:fld id="{6E49BA21-0412-487F-BB2D-D1935A79757E}" type="slidenum">
              <a:rPr b="1" lang="en-US" sz="1800" spc="-1">
                <a:latin typeface="Source Sans Pro Black"/>
              </a:rPr>
              <a:t>&lt;number&gt;</a:t>
            </a:fld>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4.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5.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1" name="TextShape 1"/>
          <p:cNvSpPr txBox="1"/>
          <p:nvPr/>
        </p:nvSpPr>
        <p:spPr>
          <a:xfrm>
            <a:off x="360000" y="301320"/>
            <a:ext cx="9360000" cy="958680"/>
          </a:xfrm>
          <a:prstGeom prst="rect">
            <a:avLst/>
          </a:prstGeom>
          <a:noFill/>
          <a:ln>
            <a:noFill/>
          </a:ln>
        </p:spPr>
        <p:txBody>
          <a:bodyPr lIns="0" rIns="0" tIns="0" bIns="0" anchor="ctr" anchorCtr="1"/>
          <a:p>
            <a:r>
              <a:rPr b="1" lang="en-US" sz="3390" spc="-1">
                <a:latin typeface="Source Sans Pro Black"/>
              </a:rPr>
              <a:t>The Cloud-Based Task Manager</a:t>
            </a:r>
            <a:endParaRPr/>
          </a:p>
        </p:txBody>
      </p:sp>
      <p:sp>
        <p:nvSpPr>
          <p:cNvPr id="82" name="TextShape 2"/>
          <p:cNvSpPr txBox="1"/>
          <p:nvPr/>
        </p:nvSpPr>
        <p:spPr>
          <a:xfrm>
            <a:off x="360000" y="1980000"/>
            <a:ext cx="9360000" cy="5040000"/>
          </a:xfrm>
          <a:prstGeom prst="rect">
            <a:avLst/>
          </a:prstGeom>
          <a:noFill/>
          <a:ln>
            <a:noFill/>
          </a:ln>
        </p:spPr>
        <p:txBody>
          <a:bodyPr lIns="0" rIns="0" tIns="0" bIns="0" anchor="ctr"/>
          <a:p>
            <a:pPr algn="ctr"/>
            <a:r>
              <a:rPr lang="en-US" sz="3200" spc="-1">
                <a:latin typeface="Source Sans Pro"/>
              </a:rPr>
              <a:t>Luan Nguyen</a:t>
            </a:r>
            <a:endParaRPr/>
          </a:p>
          <a:p>
            <a:pPr algn="ctr"/>
            <a:r>
              <a:rPr lang="en-US" sz="3200" spc="-1">
                <a:latin typeface="Source Sans Pro"/>
              </a:rPr>
              <a:t>Trung Nguyen</a:t>
            </a:r>
            <a:endParaRPr/>
          </a:p>
          <a:p>
            <a:pPr algn="ctr"/>
            <a:r>
              <a:rPr lang="en-US" sz="3200" spc="-1">
                <a:latin typeface="Source Sans Pro"/>
              </a:rPr>
              <a:t>Adam Dyer</a:t>
            </a:r>
            <a:endParaRPr/>
          </a:p>
          <a:p>
            <a:pPr algn="ctr"/>
            <a:r>
              <a:rPr lang="en-US" sz="3200" spc="-1">
                <a:latin typeface="Source Sans Pro"/>
              </a:rPr>
              <a:t>Ryan Wedge</a:t>
            </a:r>
            <a:endParaRPr/>
          </a:p>
          <a:p>
            <a:pPr algn="ctr"/>
            <a:r>
              <a:rPr lang="en-US" sz="3200" spc="-1">
                <a:latin typeface="Source Sans Pro"/>
              </a:rPr>
              <a:t>Trey Rouse</a:t>
            </a:r>
            <a:endParaRPr/>
          </a:p>
        </p:txBody>
      </p:sp>
    </p:spTree>
  </p:cSld>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3" name="TextShape 1"/>
          <p:cNvSpPr txBox="1"/>
          <p:nvPr/>
        </p:nvSpPr>
        <p:spPr>
          <a:xfrm>
            <a:off x="360000" y="301320"/>
            <a:ext cx="9360000" cy="958680"/>
          </a:xfrm>
          <a:prstGeom prst="rect">
            <a:avLst/>
          </a:prstGeom>
          <a:noFill/>
          <a:ln>
            <a:noFill/>
          </a:ln>
        </p:spPr>
        <p:txBody>
          <a:bodyPr lIns="0" rIns="0" tIns="0" bIns="0" anchor="ctr" anchorCtr="1"/>
          <a:p>
            <a:r>
              <a:rPr b="1" lang="en-US" sz="3390" spc="-1">
                <a:latin typeface="Source Sans Pro Black"/>
              </a:rPr>
              <a:t>Why A Task Manager?</a:t>
            </a:r>
            <a:endParaRPr/>
          </a:p>
        </p:txBody>
      </p:sp>
      <p:sp>
        <p:nvSpPr>
          <p:cNvPr id="84" name="TextShape 2"/>
          <p:cNvSpPr txBox="1"/>
          <p:nvPr/>
        </p:nvSpPr>
        <p:spPr>
          <a:xfrm>
            <a:off x="360000" y="1980000"/>
            <a:ext cx="9360000" cy="5040000"/>
          </a:xfrm>
          <a:prstGeom prst="rect">
            <a:avLst/>
          </a:prstGeom>
          <a:noFill/>
          <a:ln>
            <a:noFill/>
          </a:ln>
        </p:spPr>
        <p:txBody>
          <a:bodyPr lIns="0" rIns="0" tIns="0" bIns="0"/>
          <a:p>
            <a:pPr marL="432000" indent="-324000">
              <a:buClr>
                <a:srgbClr val="2c3e50"/>
              </a:buClr>
              <a:buSzPct val="45000"/>
              <a:buFont typeface="StarSymbol"/>
              <a:buChar char=""/>
            </a:pPr>
            <a:r>
              <a:rPr b="1" lang="en-US" sz="3200" spc="-1">
                <a:latin typeface="Source Sans Pro Semibold"/>
              </a:rPr>
              <a:t>Modern life is complex and can be time consuming. We often think of things we would like to do while doing something else. Time management is an important aspect of getting things done within a limited schedule. Our application will provide a means to quickly jot down tasks which you would like to accomplish. Additionally, often simply completing a task leads to another, which is why we added the ability to store notes and photos with a task, and the ability to email the task to a recipient, such as a manager or for yourself to have a clear record of what has been done and what is left to do pertaining to a specific task. </a:t>
            </a:r>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5" name="TextShape 1"/>
          <p:cNvSpPr txBox="1"/>
          <p:nvPr/>
        </p:nvSpPr>
        <p:spPr>
          <a:xfrm>
            <a:off x="360000" y="301320"/>
            <a:ext cx="9360000" cy="958680"/>
          </a:xfrm>
          <a:prstGeom prst="rect">
            <a:avLst/>
          </a:prstGeom>
          <a:noFill/>
          <a:ln>
            <a:noFill/>
          </a:ln>
        </p:spPr>
        <p:txBody>
          <a:bodyPr lIns="0" rIns="0" tIns="0" bIns="0" anchor="ctr"/>
          <a:p>
            <a:endParaRPr/>
          </a:p>
        </p:txBody>
      </p:sp>
      <p:sp>
        <p:nvSpPr>
          <p:cNvPr id="86" name="TextShape 2"/>
          <p:cNvSpPr txBox="1"/>
          <p:nvPr/>
        </p:nvSpPr>
        <p:spPr>
          <a:xfrm>
            <a:off x="360000" y="1980000"/>
            <a:ext cx="9360000" cy="5040000"/>
          </a:xfrm>
          <a:prstGeom prst="rect">
            <a:avLst/>
          </a:prstGeom>
          <a:noFill/>
          <a:ln>
            <a:noFill/>
          </a:ln>
        </p:spPr>
        <p:txBody>
          <a:bodyPr lIns="0" rIns="0" tIns="0" bIns="0"/>
          <a:p>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otalTime>4</TotalTime>
  <Application>LibreOffice/5.0.2.2$Windows_x86 LibreOffice_project/37b43f919e4de5eeaca9b9755ed688758a8251fe</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2015-10-27T20:36:21Z</dcterms:created>
  <dc:language>en-US</dc:language>
  <dcterms:modified xsi:type="dcterms:W3CDTF">2015-10-27T20:40:59Z</dcterms:modified>
  <cp:revision>1</cp:revision>
</cp:coreProperties>
</file>