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63" r:id="rId5"/>
    <p:sldId id="266" r:id="rId6"/>
    <p:sldId id="267" r:id="rId7"/>
    <p:sldId id="268" r:id="rId8"/>
    <p:sldId id="264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31" autoAdjust="0"/>
    <p:restoredTop sz="61265" autoAdjust="0"/>
  </p:normalViewPr>
  <p:slideViewPr>
    <p:cSldViewPr>
      <p:cViewPr varScale="1">
        <p:scale>
          <a:sx n="73" d="100"/>
          <a:sy n="73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pPr/>
              <a:t>7/29/2022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35000" t="32000" r="35000" b="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7" y="5183453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</a:t>
            </a:r>
            <a:r>
              <a:rPr lang="en-US" sz="2800" cap="small" dirty="0" err="1" smtClean="0"/>
              <a:t>Mahboob</a:t>
            </a:r>
            <a:r>
              <a:rPr lang="en-US" sz="2800" cap="small" dirty="0" smtClean="0"/>
              <a:t> </a:t>
            </a:r>
            <a:r>
              <a:rPr lang="en-US" sz="2800" cap="small" dirty="0" err="1" smtClean="0"/>
              <a:t>Qaosar</a:t>
            </a:r>
            <a:endParaRPr lang="en-US" sz="2800" cap="small" dirty="0"/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0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CSET 150</a:t>
            </a:r>
          </a:p>
          <a:p>
            <a:pPr algn="ctr">
              <a:buSzPct val="50000"/>
            </a:pPr>
            <a:r>
              <a:rPr lang="en-US" sz="48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#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903400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27" y="1385602"/>
            <a:ext cx="5515745" cy="40867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87933" y="159587"/>
            <a:ext cx="6028638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SzPct val="50000"/>
            </a:pPr>
            <a:r>
              <a:rPr lang="en-US" sz="11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CSET </a:t>
            </a:r>
            <a:r>
              <a:rPr lang="en-US" sz="1100" b="1" cap="smal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  and CSEL </a:t>
            </a:r>
            <a:r>
              <a:rPr lang="en-US" sz="11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sz="11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2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 and Management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632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7DD3C3D-DC65-AD4A-B0A1-03DD7157F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1"/>
            <a:ext cx="8229600" cy="44076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8B445-DBF5-6146-854A-44517CDD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E9E2B4-B91A-2B46-9476-C714D1342CF7}"/>
              </a:ext>
            </a:extLst>
          </p:cNvPr>
          <p:cNvSpPr/>
          <p:nvPr/>
        </p:nvSpPr>
        <p:spPr>
          <a:xfrm>
            <a:off x="609600" y="1600200"/>
            <a:ext cx="7924800" cy="1998239"/>
          </a:xfrm>
          <a:prstGeom prst="rect">
            <a:avLst/>
          </a:prstGeom>
          <a:solidFill>
            <a:schemeClr val="bg2">
              <a:lumMod val="90000"/>
              <a:alpha val="18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PART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D08E223-1106-0748-9423-9E353B630C09}"/>
              </a:ext>
            </a:extLst>
          </p:cNvPr>
          <p:cNvSpPr/>
          <p:nvPr/>
        </p:nvSpPr>
        <p:spPr>
          <a:xfrm>
            <a:off x="609600" y="3598439"/>
            <a:ext cx="7924800" cy="2409403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PART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7933" y="159587"/>
            <a:ext cx="6028638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SzPct val="50000"/>
            </a:pPr>
            <a:r>
              <a:rPr lang="en-US" sz="11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CSET 150</a:t>
            </a:r>
          </a:p>
          <a:p>
            <a:pPr algn="ctr">
              <a:buSzPct val="50000"/>
            </a:pPr>
            <a:r>
              <a:rPr lang="en-US" sz="2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 and Management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534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BE77E1-F502-5044-895D-93B39F0EF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70" b="24471"/>
          <a:stretch/>
        </p:blipFill>
        <p:spPr>
          <a:xfrm>
            <a:off x="546173" y="4724400"/>
            <a:ext cx="8051653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CF2CFA-1F7B-B64E-A90C-E368D264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1743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B31E24F-2B33-384E-9A9A-BCCAC281ADD7}"/>
              </a:ext>
            </a:extLst>
          </p:cNvPr>
          <p:cNvSpPr/>
          <p:nvPr/>
        </p:nvSpPr>
        <p:spPr>
          <a:xfrm>
            <a:off x="304800" y="1561613"/>
            <a:ext cx="8458200" cy="419587"/>
          </a:xfrm>
          <a:prstGeom prst="rect">
            <a:avLst/>
          </a:prstGeom>
          <a:solidFill>
            <a:schemeClr val="bg2">
              <a:lumMod val="90000"/>
              <a:alpha val="18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38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E5DD5-EE73-A348-A222-8E2E2001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Fundamental 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B9C4CC-3263-974C-887F-4A99BB7A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722" y="2362200"/>
            <a:ext cx="1638300" cy="1231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860B28-DBB4-D842-AEF7-8644F56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DD065888-8724-574B-AE6C-1FE5A528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7" y="2362200"/>
            <a:ext cx="1638300" cy="123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30E3EA-7766-9242-B271-1FCC2C8313E0}"/>
              </a:ext>
            </a:extLst>
          </p:cNvPr>
          <p:cNvSpPr txBox="1"/>
          <p:nvPr/>
        </p:nvSpPr>
        <p:spPr>
          <a:xfrm>
            <a:off x="304800" y="3614356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Card (LAN Card)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EE32E2-38E8-564B-9356-607D07FD5BE6}"/>
              </a:ext>
            </a:extLst>
          </p:cNvPr>
          <p:cNvSpPr txBox="1"/>
          <p:nvPr/>
        </p:nvSpPr>
        <p:spPr>
          <a:xfrm>
            <a:off x="6528322" y="359410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Card (LAN Card)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F8CCBB8-3451-0644-AA84-D4EF8FD0A4F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844278" y="3778766"/>
            <a:ext cx="3684044" cy="20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14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3E0AA-7B23-DD49-A7FD-05104FD7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Fundamental Idea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4B8B18-FC32-9645-9F7A-44DD0B8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03B2073-5CBB-3541-91C4-08B2F867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39144"/>
            <a:ext cx="1638300" cy="12319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9E3EC1BE-1A5D-D34A-AA1C-AED34857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15" y="5124450"/>
            <a:ext cx="1638300" cy="123190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B8C6DBC5-DB77-504D-915A-4EB0F7A6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039144"/>
            <a:ext cx="1638300" cy="1231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268869-D71E-DE40-9429-3FA81F382C8C}"/>
              </a:ext>
            </a:extLst>
          </p:cNvPr>
          <p:cNvSpPr/>
          <p:nvPr/>
        </p:nvSpPr>
        <p:spPr>
          <a:xfrm>
            <a:off x="3830015" y="3271044"/>
            <a:ext cx="1600200" cy="538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HUB/ SWITCH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31BA97A-2AA3-344A-A793-1AD8A45E1F69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2324100" y="2655094"/>
            <a:ext cx="2306015" cy="61595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8090ABC-949B-9E40-ADF2-2A1E93C31F3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4630115" y="3810000"/>
            <a:ext cx="19050" cy="131445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E9576A4-818C-0046-9703-1083A8C80ACB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flipV="1">
            <a:off x="4630115" y="2655094"/>
            <a:ext cx="2304085" cy="61595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676272-D342-FC47-9E0B-88092C209225}"/>
              </a:ext>
            </a:extLst>
          </p:cNvPr>
          <p:cNvSpPr txBox="1"/>
          <p:nvPr/>
        </p:nvSpPr>
        <p:spPr>
          <a:xfrm>
            <a:off x="6477000" y="4800600"/>
            <a:ext cx="10206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xmlns="" val="19880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BE4589-E7D0-1348-B43F-3B989EF7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35AEDC6-96CA-EB41-84EE-3D1C4E23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70000"/>
            <a:ext cx="7886700" cy="431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F9B48D-D730-2847-81CF-532822D15F97}"/>
              </a:ext>
            </a:extLst>
          </p:cNvPr>
          <p:cNvSpPr txBox="1"/>
          <p:nvPr/>
        </p:nvSpPr>
        <p:spPr>
          <a:xfrm>
            <a:off x="4587433" y="3581400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/>
              <a:t>UTP –Unshielded Twisted Pair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40F34E4-E0AC-EC4F-8F33-CBA51BF43EAC}"/>
              </a:ext>
            </a:extLst>
          </p:cNvPr>
          <p:cNvSpPr txBox="1"/>
          <p:nvPr/>
        </p:nvSpPr>
        <p:spPr>
          <a:xfrm>
            <a:off x="3886200" y="2056368"/>
            <a:ext cx="171495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cap="small" dirty="0"/>
              <a:t>RJ-45 Connector</a:t>
            </a:r>
          </a:p>
        </p:txBody>
      </p:sp>
    </p:spTree>
    <p:extLst>
      <p:ext uri="{BB962C8B-B14F-4D97-AF65-F5344CB8AC3E}">
        <p14:creationId xmlns:p14="http://schemas.microsoft.com/office/powerpoint/2010/main" xmlns="" val="31339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104C6-B7DF-374D-885F-B3963B1B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0BEFCC-7EC6-1344-BDAA-B4A4F3CE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/>
              <a:t> </a:t>
            </a:r>
            <a:r>
              <a:rPr lang="en-US" dirty="0" smtClean="0"/>
              <a:t>of 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373149-8DF2-BE45-8964-C3C357F9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34800"/>
            <a:ext cx="4834285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60C666-2E17-5D44-9051-F0D2F19F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78000"/>
            <a:ext cx="483428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81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22493</TotalTime>
  <Words>84</Words>
  <Application>Microsoft Office PowerPoint</Application>
  <PresentationFormat>On-screen Show (4:3)</PresentationFormat>
  <Paragraphs>27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Fundamental Idea</vt:lpstr>
      <vt:lpstr>Fundamental Idea</vt:lpstr>
      <vt:lpstr>Slide 7</vt:lpstr>
      <vt:lpstr>Lab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DELL</cp:lastModifiedBy>
  <cp:revision>790</cp:revision>
  <cp:lastPrinted>2017-11-05T03:12:43Z</cp:lastPrinted>
  <dcterms:created xsi:type="dcterms:W3CDTF">2006-08-16T00:00:00Z</dcterms:created>
  <dcterms:modified xsi:type="dcterms:W3CDTF">2022-07-29T10:55:35Z</dcterms:modified>
</cp:coreProperties>
</file>