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3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2EED-60EF-4A89-9E38-4E51C0ECE46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A696-778F-4F3E-AD56-D85FFBE5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4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2EED-60EF-4A89-9E38-4E51C0ECE46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A696-778F-4F3E-AD56-D85FFBE5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9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2EED-60EF-4A89-9E38-4E51C0ECE46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A696-778F-4F3E-AD56-D85FFBE5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8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2EED-60EF-4A89-9E38-4E51C0ECE46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A696-778F-4F3E-AD56-D85FFBE5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2EED-60EF-4A89-9E38-4E51C0ECE46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A696-778F-4F3E-AD56-D85FFBE5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3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2EED-60EF-4A89-9E38-4E51C0ECE46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A696-778F-4F3E-AD56-D85FFBE5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0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2EED-60EF-4A89-9E38-4E51C0ECE46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A696-778F-4F3E-AD56-D85FFBE5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0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2EED-60EF-4A89-9E38-4E51C0ECE46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A696-778F-4F3E-AD56-D85FFBE5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4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2EED-60EF-4A89-9E38-4E51C0ECE46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A696-778F-4F3E-AD56-D85FFBE5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2EED-60EF-4A89-9E38-4E51C0ECE46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A696-778F-4F3E-AD56-D85FFBE5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2EED-60EF-4A89-9E38-4E51C0ECE46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A696-778F-4F3E-AD56-D85FFBE5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2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32EED-60EF-4A89-9E38-4E51C0ECE46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A696-778F-4F3E-AD56-D85FFBE54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2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03" y="0"/>
            <a:ext cx="10830597" cy="348933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386" y="3363920"/>
            <a:ext cx="673464" cy="12541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850" y="2804859"/>
            <a:ext cx="1924484" cy="6844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417" y="4136992"/>
            <a:ext cx="2562583" cy="272100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3489338"/>
            <a:ext cx="9632592" cy="33686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176" y="0"/>
            <a:ext cx="1857143" cy="18596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622" y="2322894"/>
            <a:ext cx="1817112" cy="1325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470" y="4185151"/>
            <a:ext cx="2388756" cy="2018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681"/>
            <a:ext cx="2251050" cy="2491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417" y="1059988"/>
            <a:ext cx="2562583" cy="30770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90" y="3251070"/>
            <a:ext cx="2063692" cy="20672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58" y="4932602"/>
            <a:ext cx="825060" cy="9218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116" y="3303512"/>
            <a:ext cx="1520231" cy="156620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25" y="4293739"/>
            <a:ext cx="414346" cy="67582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9417" y="0"/>
            <a:ext cx="2562583" cy="105523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622" y="97568"/>
            <a:ext cx="981075" cy="1600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163" y="125418"/>
            <a:ext cx="981075" cy="1600200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6180910" y="2030102"/>
            <a:ext cx="3364827" cy="2902500"/>
            <a:chOff x="5863468" y="2292139"/>
            <a:chExt cx="3364827" cy="290250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3468" y="2314686"/>
              <a:ext cx="3364827" cy="2879953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580676" y="2292139"/>
              <a:ext cx="647619" cy="917149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609309" y="2301866"/>
              <a:ext cx="647619" cy="502994"/>
            </a:xfrm>
            <a:prstGeom prst="rect">
              <a:avLst/>
            </a:prstGeom>
          </p:spPr>
        </p:pic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134" y="-4752"/>
            <a:ext cx="1409159" cy="105998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08" y="4293739"/>
            <a:ext cx="414346" cy="67582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25" y="248898"/>
            <a:ext cx="997181" cy="99718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143" y="145601"/>
            <a:ext cx="997181" cy="99718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370" y="191470"/>
            <a:ext cx="1416797" cy="70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1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Md.Sirajuddin Borno</dc:creator>
  <cp:lastModifiedBy>Md.Sirajuddin Borno</cp:lastModifiedBy>
  <cp:revision>6</cp:revision>
  <dcterms:created xsi:type="dcterms:W3CDTF">2020-12-16T13:01:10Z</dcterms:created>
  <dcterms:modified xsi:type="dcterms:W3CDTF">2020-12-16T13:49:49Z</dcterms:modified>
</cp:coreProperties>
</file>