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5"/>
    <p:restoredTop sz="94719"/>
  </p:normalViewPr>
  <p:slideViewPr>
    <p:cSldViewPr snapToGrid="0" snapToObjects="1">
      <p:cViewPr>
        <p:scale>
          <a:sx n="76" d="100"/>
          <a:sy n="76" d="100"/>
        </p:scale>
        <p:origin x="5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2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2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165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1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53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7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6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3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07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11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F7FD-A3B9-FC45-9F12-A576391B774C}" type="datetimeFigureOut">
              <a:rPr lang="it-IT" smtClean="0"/>
              <a:t>14/12/17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2B189-FAD4-D34D-83C1-9A6825B9C44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4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" Type="http://schemas.microsoft.com/office/2007/relationships/media" Target="../media/media1.mp4"/><Relationship Id="rId2" Type="http://schemas.openxmlformats.org/officeDocument/2006/relationships/video" Target="../media/media1.mp4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4" Type="http://schemas.openxmlformats.org/officeDocument/2006/relationships/image" Target="../media/image18.tif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36" y="1011769"/>
            <a:ext cx="6402486" cy="4728959"/>
          </a:xfrm>
          <a:prstGeom prst="rect">
            <a:avLst/>
          </a:prstGeom>
        </p:spPr>
      </p:pic>
      <p:pic>
        <p:nvPicPr>
          <p:cNvPr id="21" name="postitmo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219129" y="244531"/>
            <a:ext cx="3674181" cy="2870246"/>
          </a:xfrm>
          <a:prstGeom prst="rect">
            <a:avLst/>
          </a:prstGeom>
        </p:spPr>
      </p:pic>
      <p:pic>
        <p:nvPicPr>
          <p:cNvPr id="22" name="postit2 mo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718860" y="3825900"/>
            <a:ext cx="3903863" cy="3048570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70" y="32352"/>
            <a:ext cx="2774644" cy="277464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4" y="2237217"/>
            <a:ext cx="6248400" cy="2273300"/>
          </a:xfrm>
          <a:prstGeom prst="rect">
            <a:avLst/>
          </a:prstGeom>
        </p:spPr>
      </p:pic>
      <p:pic>
        <p:nvPicPr>
          <p:cNvPr id="24" name="postit2 mo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448811" y="3832772"/>
            <a:ext cx="3903863" cy="304857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8" y="4369014"/>
            <a:ext cx="1981577" cy="181870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8" y="733874"/>
            <a:ext cx="2074123" cy="188718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49" y="4286347"/>
            <a:ext cx="1728406" cy="185515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25" y="453573"/>
            <a:ext cx="2179603" cy="1693837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643955" y="2439281"/>
            <a:ext cx="1217404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GoodKitty" charset="0"/>
                <a:ea typeface="GoodKitty" charset="0"/>
                <a:cs typeface="GoodKitty" charset="0"/>
              </a:rPr>
              <a:t>Stefano</a:t>
            </a:r>
            <a:endParaRPr lang="it-IT" sz="2800" b="1" dirty="0">
              <a:latin typeface="GoodKitty" charset="0"/>
              <a:ea typeface="GoodKitty" charset="0"/>
              <a:cs typeface="GoodKitty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9596090" y="6171372"/>
            <a:ext cx="1540873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smtClean="0">
                <a:latin typeface="GoodKitty" charset="0"/>
                <a:ea typeface="GoodKitty" charset="0"/>
                <a:cs typeface="GoodKitty" charset="0"/>
              </a:rPr>
              <a:t>Vincenzo</a:t>
            </a:r>
            <a:endParaRPr lang="it-IT" sz="2800" b="1" dirty="0">
              <a:latin typeface="GoodKitty" charset="0"/>
              <a:ea typeface="GoodKitty" charset="0"/>
              <a:cs typeface="GoodKitty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9506835" y="2281460"/>
            <a:ext cx="1163956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GoodKitty" charset="0"/>
                <a:ea typeface="GoodKitty" charset="0"/>
                <a:cs typeface="GoodKitty" charset="0"/>
              </a:rPr>
              <a:t>Grazia</a:t>
            </a:r>
            <a:endParaRPr lang="it-IT" sz="2800" b="1" dirty="0">
              <a:latin typeface="GoodKitty" charset="0"/>
              <a:ea typeface="GoodKitty" charset="0"/>
              <a:cs typeface="GoodKitty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976876" y="6156238"/>
            <a:ext cx="214737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smtClean="0">
                <a:latin typeface="GoodKitty" charset="0"/>
                <a:ea typeface="GoodKitty" charset="0"/>
                <a:cs typeface="GoodKitty" charset="0"/>
              </a:rPr>
              <a:t>Giandomenico</a:t>
            </a:r>
            <a:endParaRPr lang="it-IT" sz="2800" b="1" dirty="0">
              <a:latin typeface="GoodKitty" charset="0"/>
              <a:ea typeface="GoodKitty" charset="0"/>
              <a:cs typeface="GoodKitt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8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video>
              <p:cMediaNode vol="80000">
                <p:cTn id="7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>
                <p:cTn id="83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8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89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99" y="2495111"/>
            <a:ext cx="5473700" cy="14732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755118" y="515798"/>
            <a:ext cx="206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halkduster" charset="0"/>
                <a:ea typeface="Chalkduster" charset="0"/>
                <a:cs typeface="Chalkduster" charset="0"/>
              </a:rPr>
              <a:t>C</a:t>
            </a:r>
            <a:r>
              <a:rPr lang="it-IT" sz="2000" dirty="0" smtClean="0">
                <a:latin typeface="Chalkduster" charset="0"/>
                <a:ea typeface="Chalkduster" charset="0"/>
                <a:cs typeface="Chalkduster" charset="0"/>
              </a:rPr>
              <a:t>onvention</a:t>
            </a:r>
            <a:endParaRPr lang="it-IT" sz="2000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 rot="21055050">
            <a:off x="7548607" y="6334985"/>
            <a:ext cx="178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halkduster" charset="0"/>
                <a:ea typeface="Chalkduster" charset="0"/>
                <a:cs typeface="Chalkduster" charset="0"/>
              </a:rPr>
              <a:t>D</a:t>
            </a:r>
            <a:r>
              <a:rPr lang="it-IT" sz="2000" dirty="0" smtClean="0">
                <a:latin typeface="Chalkduster" charset="0"/>
                <a:ea typeface="Chalkduster" charset="0"/>
                <a:cs typeface="Chalkduster" charset="0"/>
              </a:rPr>
              <a:t>ibattiti</a:t>
            </a:r>
            <a:endParaRPr lang="it-IT" sz="2000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784078" y="5647973"/>
            <a:ext cx="197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halkduster" charset="0"/>
                <a:ea typeface="Chalkduster" charset="0"/>
                <a:cs typeface="Chalkduster" charset="0"/>
              </a:rPr>
              <a:t>F</a:t>
            </a:r>
            <a:r>
              <a:rPr lang="it-IT" sz="2000" dirty="0" smtClean="0">
                <a:latin typeface="Chalkduster" charset="0"/>
                <a:ea typeface="Chalkduster" charset="0"/>
                <a:cs typeface="Chalkduster" charset="0"/>
              </a:rPr>
              <a:t>ormazione</a:t>
            </a:r>
            <a:endParaRPr lang="it-IT" sz="2000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 rot="19307114">
            <a:off x="1056414" y="650631"/>
            <a:ext cx="176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Chalkduster" charset="0"/>
                <a:ea typeface="Chalkduster" charset="0"/>
                <a:cs typeface="Chalkduster" charset="0"/>
              </a:rPr>
              <a:t>Aperitivi</a:t>
            </a:r>
            <a:endParaRPr lang="it-IT" sz="2000" dirty="0">
              <a:latin typeface="Chalkduster" charset="0"/>
              <a:ea typeface="Chalkduster" charset="0"/>
              <a:cs typeface="Chalkduster" charset="0"/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46" y="915908"/>
            <a:ext cx="2962698" cy="2222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825" y="4073512"/>
            <a:ext cx="2960119" cy="23408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glow>
              <a:schemeClr val="accent1"/>
            </a:glow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2" y="3556185"/>
            <a:ext cx="2475587" cy="3301815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7" y="817050"/>
            <a:ext cx="3271616" cy="16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2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615" y="596146"/>
            <a:ext cx="2019300" cy="9652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596146"/>
            <a:ext cx="2235200" cy="10541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61" y="1650246"/>
            <a:ext cx="4505008" cy="44854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610836"/>
            <a:ext cx="5554134" cy="45248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Anello 11"/>
          <p:cNvSpPr/>
          <p:nvPr/>
        </p:nvSpPr>
        <p:spPr>
          <a:xfrm>
            <a:off x="575733" y="2235200"/>
            <a:ext cx="1947334" cy="1100667"/>
          </a:xfrm>
          <a:prstGeom prst="donut">
            <a:avLst>
              <a:gd name="adj" fmla="val 8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1143000"/>
            <a:ext cx="9753600" cy="4876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636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8</Words>
  <Application>Microsoft Macintosh PowerPoint</Application>
  <PresentationFormat>Widescreen</PresentationFormat>
  <Paragraphs>8</Paragraphs>
  <Slides>4</Slides>
  <Notes>0</Notes>
  <HiddenSlides>0</HiddenSlides>
  <MMClips>3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Chalkduster</vt:lpstr>
      <vt:lpstr>GoodKitty</vt:lpstr>
      <vt:lpstr>Arial</vt:lpstr>
      <vt:lpstr>Tema di Office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Utente di Microsoft Office</cp:lastModifiedBy>
  <cp:revision>13</cp:revision>
  <dcterms:created xsi:type="dcterms:W3CDTF">2017-12-14T11:21:38Z</dcterms:created>
  <dcterms:modified xsi:type="dcterms:W3CDTF">2017-12-15T10:45:28Z</dcterms:modified>
</cp:coreProperties>
</file>