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8CFB-4457-6739-487F-53E1E3C3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68F38-8C83-35D3-6B47-25E05B88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D45A-1246-CD48-C3D4-3597C2D9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58B8-33CD-CFEA-F796-24AB21BC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8D4E-BE1E-0D80-2790-8FA33FBC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21C-ADA6-BDBC-3600-F06127F9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1CB2B-F4BB-F801-08E3-5CC89486B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99EC-3FA9-1EF0-875E-4AD73CAD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983F-2411-57D4-951C-2CF0F443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2FAD-0FC6-4354-1B51-6A7B0C9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7429F-5CB8-3FEE-F146-F28E80D4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19789-AE15-9108-4064-3B474D4D3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CAAC-80D9-58AF-B30F-39CA1A8B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E19C-D436-90A9-1859-D527DC09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BC54-CE46-58D5-2888-8D7770F8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7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F635-4811-7CDA-9DB9-4A9DA055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E425-68AA-B799-691B-BF560D9C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CA64-74F0-90CA-133B-491713E9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4C80-0F37-348D-6A58-5539945A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1963-7D80-A807-3DF7-28EE5948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7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F26B-6E1F-9CFF-E16E-9FC8DCFE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71B2C-F8B6-9F82-AF2E-4F63B6ED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EB24-5FA7-74C3-D696-279F0197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048-349E-8E67-D258-DFAE0493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674A-EE20-7D49-1CF2-2A7FAF33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512F-B6CF-D81E-483D-DDDEB0C3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67D-518C-66CE-0EE4-858D18FA4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B8F5F-70EA-1E22-66AF-A6857B835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BE5C-9518-EA3A-2E51-7354BD28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B337-11A4-3966-7204-7009B7D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5535D-FDF9-44C4-3E9A-D54650C0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19B2-D622-0A75-B01A-A9B77FE3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6A1DC-2D11-209A-30DE-62A5F080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CC2E1-4702-89CE-42E2-D13091ABE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A72B9-A5B0-4D54-0CAC-137FBF3B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97FF0-F2B2-24B3-8189-06A8F61F8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86939-82F3-43FB-2968-A25E621C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528ED-FD3E-076A-BC8A-5C4E384C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1E73-EE04-EC74-3DE9-6FE5162C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379F-92CB-3292-89A7-CB5F1E0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A61F2-5B9B-A56A-2463-B2AA77B9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FDDF-8018-EF01-7746-2C09AAB7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E4BBA-DFEF-EA05-8EE6-2B2180D5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DA96-0647-A551-0ADC-324EDFA4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B419B-3D25-22BE-AFD6-2451F578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CD81-A556-4581-E983-29C647E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ECE1-90CD-0482-89EE-AB7BAA25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60BA-EFE5-A784-8BAC-CA532A40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C3DDF-AF12-43CA-DCB5-7932E75E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F24E5-6C6B-0D55-03C9-849DC964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05E20-2CF2-ECC1-0C92-B379FC00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C71E8-9342-C11E-AB5B-D919A960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9551-C8B0-44F2-09CB-0929F84C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F67DE-6A27-AA67-7C27-40677337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5C40-68D6-0127-7393-59D1DFFB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6BD1A-0E20-7FCA-740B-825098F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9EF77-0F8F-705C-67B4-04BECB2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57905-9B95-3DAE-1B0D-82DE606E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CD5B0-7B71-4646-B6B5-B8CE0740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02115-79E1-0573-B85B-4465D8E0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8337-7F48-5B93-9757-8A332050C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D501B-05B4-4255-8CE3-7D3647D16F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F1C6-99EF-A3DC-522B-7BE96A55E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AD640-521D-B968-1873-41CD42D81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E0AF9-16B2-4148-8BB2-18E0DFD4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74F3-971B-4581-C8DC-7E9BC4A38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8489"/>
          </a:xfrm>
        </p:spPr>
        <p:txBody>
          <a:bodyPr>
            <a:normAutofit/>
          </a:bodyPr>
          <a:lstStyle/>
          <a:p>
            <a:r>
              <a:rPr lang="en-US" dirty="0"/>
              <a:t>Types of Garbage Collectors</a:t>
            </a:r>
          </a:p>
        </p:txBody>
      </p:sp>
    </p:spTree>
    <p:extLst>
      <p:ext uri="{BB962C8B-B14F-4D97-AF65-F5344CB8AC3E}">
        <p14:creationId xmlns:p14="http://schemas.microsoft.com/office/powerpoint/2010/main" val="37569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1921-81FB-5E17-22A3-38208754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5767-1AD1-B2A1-66F1-D0852C7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GC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02DBDD-D602-75DF-06A4-62638E93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1223"/>
            <a:ext cx="1109816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a single thread for GC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Stops all application threads during GC (stop the world)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/>
              <a:t>Suitable for small heaps and simple, single-threaded applications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AE90EF-B144-A611-94E6-C34E7E69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0" y="4029413"/>
            <a:ext cx="6553779" cy="2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9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CA169-BE2B-D413-2E86-401121A20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915F-A500-5501-B4B5-7247FCA8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GC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73A4AC-B075-0663-32F6-63BD7464D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13087"/>
            <a:ext cx="106017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/>
              <a:t>D</a:t>
            </a:r>
            <a:r>
              <a:rPr lang="en-US" sz="2800" b="0" i="0" dirty="0">
                <a:effectLst/>
              </a:rPr>
              <a:t>efault garbage collector in Java 8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sz="28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800" dirty="0"/>
              <a:t>Uses multiple threads to perform minor and single for major GC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sz="28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Stops all application threads during GC (stop the world)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A88CD-8BA8-655A-898C-8610E5B8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86" y="3893692"/>
            <a:ext cx="7022024" cy="27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FE5FF-AED5-AB0B-F617-8D1FF0884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7D2B-D513-309E-65B1-7E99BC0B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Mark Sweep (CMS GC)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7D0B-0400-A159-4EEE-C249632D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2469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Designed to minimize pause times by doing most of its work while the application is still running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E4BA3-CE6A-A531-AF84-62BC5E77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66" y="3016251"/>
            <a:ext cx="8294867" cy="32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BD03F-03B9-5EB9-156C-D336622C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6C72-501F-495D-9193-D7CEDB82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First (G1 GC)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2B9F8-E402-6156-7DA5-3BD1CCB0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90"/>
            <a:ext cx="10515600" cy="435133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Designed for applications with large heap sizes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Divides the heap into multiple equal-sized regions	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7E7D1-6A84-3B06-FB23-D54D3D47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05" y="3285141"/>
            <a:ext cx="4574789" cy="310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BD04C-ED13-0619-DAE3-75BE7FC59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C904-D282-27E5-7CB6-D334DE11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Shenandoah GC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91BED-6FBB-070B-025D-6C9980FA15F8}"/>
              </a:ext>
            </a:extLst>
          </p:cNvPr>
          <p:cNvSpPr txBox="1"/>
          <p:nvPr/>
        </p:nvSpPr>
        <p:spPr>
          <a:xfrm>
            <a:off x="838200" y="1556512"/>
            <a:ext cx="108204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Introduced in JDK 12, designed for low-latency applications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Performs most garbage collection work concurrently with application threads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Unlike G1 GC, Shenandoah compacts objects and frees memory while the application continues running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Handles live objects and garbage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84409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56DA-0CCD-8715-9218-27CE636DD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CBF9-DE62-56A0-7B8F-8775014B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ZGC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3E5E9-8966-CF49-F7E1-5612B848B27B}"/>
              </a:ext>
            </a:extLst>
          </p:cNvPr>
          <p:cNvSpPr txBox="1"/>
          <p:nvPr/>
        </p:nvSpPr>
        <p:spPr>
          <a:xfrm>
            <a:off x="838200" y="1859340"/>
            <a:ext cx="108916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Ultra-low latency (pauses under 10 </a:t>
            </a:r>
            <a:r>
              <a:rPr lang="en-US" sz="3200" dirty="0" err="1"/>
              <a:t>ms</a:t>
            </a:r>
            <a:r>
              <a:rPr lang="en-US" sz="3200" dirty="0"/>
              <a:t>)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Applications with very large heaps (up to several terabytes)</a:t>
            </a:r>
          </a:p>
        </p:txBody>
      </p:sp>
    </p:spTree>
    <p:extLst>
      <p:ext uri="{BB962C8B-B14F-4D97-AF65-F5344CB8AC3E}">
        <p14:creationId xmlns:p14="http://schemas.microsoft.com/office/powerpoint/2010/main" val="379247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Nunito</vt:lpstr>
      <vt:lpstr>Wingdings</vt:lpstr>
      <vt:lpstr>Office Theme</vt:lpstr>
      <vt:lpstr>Types of Garbage Collectors</vt:lpstr>
      <vt:lpstr>Serial GC</vt:lpstr>
      <vt:lpstr>Parallel GC</vt:lpstr>
      <vt:lpstr>Concurrent Mark Sweep (CMS GC)</vt:lpstr>
      <vt:lpstr>Garbage First (G1 GC)</vt:lpstr>
      <vt:lpstr>Shenandoah GC</vt:lpstr>
      <vt:lpstr>ZGC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47</cp:revision>
  <dcterms:created xsi:type="dcterms:W3CDTF">2025-01-12T18:12:45Z</dcterms:created>
  <dcterms:modified xsi:type="dcterms:W3CDTF">2025-01-13T10:17:39Z</dcterms:modified>
</cp:coreProperties>
</file>