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DE72-AEE9-3D41-AFEB-742822954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BBFE8-1C9F-06A4-F938-F8D589A10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BB28-2FCA-D63E-150B-D74F7E34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255-50E9-4218-9443-D18E67C8B21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5421F-DC5B-80D5-A59A-E9CBAB5F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EB76C-6CF3-6E41-A962-8D4F0221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FBBD-F6CC-43BF-8EBF-63037FB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41A5-45F6-64D3-92B8-BEAD3653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060A7-CC64-29EB-3ED4-D9E657828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D063-8DBD-F0AD-F15C-44C2C7BA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255-50E9-4218-9443-D18E67C8B21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37CFC-A1FA-FEF8-74D5-296C6941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50CA-88CD-3B60-3AAC-42E0EF8C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FBBD-F6CC-43BF-8EBF-63037FB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6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ED40F-8F63-B259-C450-B533FE1DA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F90CC-582F-2595-6782-724DE561F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D743-9E4E-1B1B-9E72-76AF0D14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255-50E9-4218-9443-D18E67C8B21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F88DB-AADF-0CA4-5470-4AAE763F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C8A9-BE51-C395-C00E-68392497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FBBD-F6CC-43BF-8EBF-63037FB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9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C732-53A4-8649-6B01-B72DE695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0698-A434-EBCA-CD40-FFB32FD3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94C04-DDD0-B33D-E362-635DFE1B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255-50E9-4218-9443-D18E67C8B21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8311A-0432-DF3E-7DEB-0E4B8E94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0941-4F1F-7995-F59F-E2000D48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FBBD-F6CC-43BF-8EBF-63037FB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6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D08A-0BFF-8C8B-B414-72B54ED8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CA8A5-21AE-7B50-4FE2-2EB545C05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1200-670F-712D-4480-59F67088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255-50E9-4218-9443-D18E67C8B21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6C036-D6B3-ACBF-A81C-2E0F6438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4064-FC68-756C-DD83-EB6D0CFA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FBBD-F6CC-43BF-8EBF-63037FB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2C96-126F-ED0D-29B7-9B33C856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1628-9E45-4FDE-3E8A-9A1A86C9D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027A8-FAD7-37B4-1F81-52BB4CFD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74B90-318A-9D9F-3061-EF551A97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255-50E9-4218-9443-D18E67C8B21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B9C66-94EE-C75F-4EF7-A27DDD35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D968D-E021-4070-20AB-7BD8765F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FBBD-F6CC-43BF-8EBF-63037FB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BD0D-0C1A-0674-C089-F93B9B8E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64063-B065-6852-DA30-C6CBDD2F0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F86B2-8678-6FB9-2440-1D26EB602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1EED5-742A-1735-595A-3C092CD90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7C38F-D869-E11E-D4AC-95D5783F6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49A97-F63F-2794-5F10-7215FE55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255-50E9-4218-9443-D18E67C8B21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04BFA-BD41-18B0-01A2-8340D505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05D5B-264B-CF29-1DF6-04C6CC8D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FBBD-F6CC-43BF-8EBF-63037FB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9D54-A98C-5029-B894-00229FEA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B8EC0-2F49-00BD-A259-CF759117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255-50E9-4218-9443-D18E67C8B21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29356-1567-43A9-E203-B0E8C388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06AD6-E16A-9CEF-AB55-D7E174E2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FBBD-F6CC-43BF-8EBF-63037FB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4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F14AF-A9CA-7168-321F-FBF9C93A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255-50E9-4218-9443-D18E67C8B21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4DE50-44BF-C5B4-7829-7A42EF86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8AD2A-1EC1-0C6E-DBF7-71B60B3F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FBBD-F6CC-43BF-8EBF-63037FB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7CFE-2ED4-57E6-B1B4-DA07BF61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DEE81-D350-0426-4F63-A343DD5B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D02A5-D033-4936-A2FD-C8F5EB120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6F2EA-7D5B-C723-C291-CA542210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255-50E9-4218-9443-D18E67C8B21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48D2A-EC1F-4C0A-EFA9-147BE8F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CC7BB-3FAC-88A2-6F0C-990628B7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FBBD-F6CC-43BF-8EBF-63037FB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1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298F-4245-8290-840B-8BF6AD57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4BF57-4B58-977B-BB83-B34D75E64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8265E-2D7F-5F33-B774-A9FC4136E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E8C0-ACC8-AC57-84A4-45BBC27A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B255-50E9-4218-9443-D18E67C8B21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331A2-2863-ED60-76FD-97750EF7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98C5E-6C13-A50F-83E5-DE2C8E2D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FBBD-F6CC-43BF-8EBF-63037FB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0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B9C13-1142-1FF0-003A-156B7351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92596-DCDB-C31C-036D-0E4620EBD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D9B3-DE6B-91A1-D53D-C760C0DD5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EB255-50E9-4218-9443-D18E67C8B21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3B1A2-2A98-2970-E06D-340C26AD7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7DB91-F2C2-C320-71BF-CD0A61668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B5FBBD-F6CC-43BF-8EBF-63037FB10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9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4017-21E1-2788-2582-7A7B7B6AF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Kubernetes. Pod. </a:t>
            </a:r>
            <a:r>
              <a:rPr lang="en-US" dirty="0" err="1"/>
              <a:t>ReplicaSet</a:t>
            </a:r>
            <a:r>
              <a:rPr lang="en-US" dirty="0"/>
              <a:t>. Deployment</a:t>
            </a:r>
          </a:p>
        </p:txBody>
      </p:sp>
    </p:spTree>
    <p:extLst>
      <p:ext uri="{BB962C8B-B14F-4D97-AF65-F5344CB8AC3E}">
        <p14:creationId xmlns:p14="http://schemas.microsoft.com/office/powerpoint/2010/main" val="100406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C4E14-0B7A-1072-8591-52DA28343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E342-FF1E-3EF9-ECCB-401E4B04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Kubernetes Components. POD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46F94-577E-35C9-D647-51F5628E56E5}"/>
              </a:ext>
            </a:extLst>
          </p:cNvPr>
          <p:cNvSpPr txBox="1"/>
          <p:nvPr/>
        </p:nvSpPr>
        <p:spPr>
          <a:xfrm>
            <a:off x="838200" y="1623696"/>
            <a:ext cx="1008789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b="1" dirty="0"/>
              <a:t>Pod</a:t>
            </a:r>
            <a:r>
              <a:rPr lang="en-US" sz="2800" dirty="0"/>
              <a:t> is the smallest deployable unit in Kubernetes. It represents a group of </a:t>
            </a:r>
            <a:r>
              <a:rPr lang="en-US" sz="2800" b="1" dirty="0"/>
              <a:t>one or more containers</a:t>
            </a:r>
            <a:r>
              <a:rPr lang="en-US" sz="2800" dirty="0"/>
              <a:t> that share the same storage, network, and lifecycle.</a:t>
            </a:r>
          </a:p>
        </p:txBody>
      </p:sp>
      <p:pic>
        <p:nvPicPr>
          <p:cNvPr id="7170" name="Picture 2" descr="Kubernetes Networking Guide for Beginners - Kubernetes Book">
            <a:extLst>
              <a:ext uri="{FF2B5EF4-FFF2-40B4-BE49-F238E27FC236}">
                <a16:creationId xmlns:a16="http://schemas.microsoft.com/office/drawing/2014/main" id="{4BF4CC7A-853A-923F-4B54-2E8F75A78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27852" r="4529" b="7111"/>
          <a:stretch/>
        </p:blipFill>
        <p:spPr bwMode="auto">
          <a:xfrm>
            <a:off x="2387600" y="3390469"/>
            <a:ext cx="7416800" cy="310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0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40AAC-23AD-2F62-D27A-8F267BF9F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5A56-69DD-9198-E713-9DEEF5FD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Kubernetes Components. </a:t>
            </a:r>
            <a:r>
              <a:rPr lang="en-US" i="0" dirty="0" err="1">
                <a:solidFill>
                  <a:srgbClr val="242424"/>
                </a:solidFill>
                <a:effectLst/>
                <a:latin typeface="sohne"/>
              </a:rPr>
              <a:t>ReplicaSet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3D44-A898-AE4B-12FE-30F10258820C}"/>
              </a:ext>
            </a:extLst>
          </p:cNvPr>
          <p:cNvSpPr txBox="1"/>
          <p:nvPr/>
        </p:nvSpPr>
        <p:spPr>
          <a:xfrm>
            <a:off x="838200" y="1641066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b="1" dirty="0" err="1"/>
              <a:t>ReplicaSet</a:t>
            </a:r>
            <a:r>
              <a:rPr lang="en-US" sz="2800" dirty="0"/>
              <a:t> is a </a:t>
            </a:r>
            <a:r>
              <a:rPr lang="en-US" sz="2800" b="1" dirty="0"/>
              <a:t>Kubernetes controller </a:t>
            </a:r>
            <a:r>
              <a:rPr lang="en-US" sz="2800" dirty="0"/>
              <a:t>whose primary responsibility is to </a:t>
            </a:r>
            <a:r>
              <a:rPr lang="en-US" sz="2800" b="1" dirty="0"/>
              <a:t>maintain a stable set of replica Pods</a:t>
            </a:r>
            <a:r>
              <a:rPr lang="en-US" sz="2800" dirty="0"/>
              <a:t> running at any given time. It does this by ensuring that a specified number of identical </a:t>
            </a:r>
            <a:r>
              <a:rPr lang="en-US" sz="2800" b="1" dirty="0"/>
              <a:t>Pods</a:t>
            </a:r>
            <a:r>
              <a:rPr lang="en-US" sz="2800" dirty="0"/>
              <a:t> are always running. If a Pod crashes or is deleted, the </a:t>
            </a:r>
            <a:r>
              <a:rPr lang="en-US" sz="2800" dirty="0" err="1"/>
              <a:t>ReplicaSet</a:t>
            </a:r>
            <a:r>
              <a:rPr lang="en-US" sz="2800" dirty="0"/>
              <a:t> automatically creates a new one to maintain the desired count.</a:t>
            </a:r>
          </a:p>
        </p:txBody>
      </p:sp>
    </p:spTree>
    <p:extLst>
      <p:ext uri="{BB962C8B-B14F-4D97-AF65-F5344CB8AC3E}">
        <p14:creationId xmlns:p14="http://schemas.microsoft.com/office/powerpoint/2010/main" val="122900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C6032-3236-610B-6EC9-DD3B2A54A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21CD-9ABF-71C5-1C94-1100DBBA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Kubernetes Components. Deployment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730B7-53E4-C5E3-0134-D79232F96359}"/>
              </a:ext>
            </a:extLst>
          </p:cNvPr>
          <p:cNvSpPr txBox="1"/>
          <p:nvPr/>
        </p:nvSpPr>
        <p:spPr>
          <a:xfrm>
            <a:off x="838200" y="1623696"/>
            <a:ext cx="109801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b="1" dirty="0"/>
              <a:t>Deployment</a:t>
            </a:r>
            <a:r>
              <a:rPr lang="en-US" sz="2800" dirty="0"/>
              <a:t> is a </a:t>
            </a:r>
            <a:r>
              <a:rPr lang="en-US" sz="2800" b="1" dirty="0"/>
              <a:t>higher-level Kubernetes controller </a:t>
            </a:r>
            <a:r>
              <a:rPr lang="en-US" sz="2800" dirty="0"/>
              <a:t>that builds on top of </a:t>
            </a:r>
            <a:r>
              <a:rPr lang="en-US" sz="2800" b="1" dirty="0" err="1"/>
              <a:t>ReplicaSets</a:t>
            </a:r>
            <a:r>
              <a:rPr lang="en-US" sz="2800" dirty="0"/>
              <a:t>. It not only manages a set of </a:t>
            </a:r>
            <a:r>
              <a:rPr lang="en-US" sz="2800" b="1" dirty="0"/>
              <a:t>Pods</a:t>
            </a:r>
            <a:r>
              <a:rPr lang="en-US" sz="2800" dirty="0"/>
              <a:t> (through </a:t>
            </a:r>
            <a:r>
              <a:rPr lang="en-US" sz="2800" dirty="0" err="1"/>
              <a:t>ReplicaSets</a:t>
            </a:r>
            <a:r>
              <a:rPr lang="en-US" sz="2800" dirty="0"/>
              <a:t>) but also provides advanced features such as declarative </a:t>
            </a:r>
            <a:r>
              <a:rPr lang="en-US" sz="2800" b="1" dirty="0"/>
              <a:t>updates</a:t>
            </a:r>
            <a:r>
              <a:rPr lang="en-US" sz="2800" dirty="0"/>
              <a:t>, </a:t>
            </a:r>
            <a:r>
              <a:rPr lang="en-US" sz="2800" b="1" dirty="0"/>
              <a:t>rollbacks</a:t>
            </a:r>
            <a:r>
              <a:rPr lang="en-US" sz="2800" dirty="0"/>
              <a:t>, and </a:t>
            </a:r>
            <a:r>
              <a:rPr lang="en-US" sz="2800" b="1" dirty="0"/>
              <a:t>rolling updates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7918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5FFC6-01D9-EA18-D86D-C7409EC20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/Deployment, ReplicaSet and Pod - Ever changing code">
            <a:extLst>
              <a:ext uri="{FF2B5EF4-FFF2-40B4-BE49-F238E27FC236}">
                <a16:creationId xmlns:a16="http://schemas.microsoft.com/office/drawing/2014/main" id="{5F89EA96-A766-C47D-D2E0-C10EF10E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50" y="701845"/>
            <a:ext cx="10177300" cy="530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sohne</vt:lpstr>
      <vt:lpstr>Office Theme</vt:lpstr>
      <vt:lpstr>Kubernetes. Pod. ReplicaSet. Deployment</vt:lpstr>
      <vt:lpstr>Kubernetes Components. POD</vt:lpstr>
      <vt:lpstr>Kubernetes Components. ReplicaSet</vt:lpstr>
      <vt:lpstr>Kubernetes Components.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Shlapak, Danylo</dc:creator>
  <cp:lastModifiedBy>Shlapak, Danylo</cp:lastModifiedBy>
  <cp:revision>8</cp:revision>
  <dcterms:created xsi:type="dcterms:W3CDTF">2025-02-06T18:50:07Z</dcterms:created>
  <dcterms:modified xsi:type="dcterms:W3CDTF">2025-02-06T21:44:39Z</dcterms:modified>
</cp:coreProperties>
</file>