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6" r:id="rId8"/>
    <p:sldId id="267" r:id="rId9"/>
    <p:sldId id="269" r:id="rId10"/>
    <p:sldId id="270" r:id="rId11"/>
    <p:sldId id="271" r:id="rId12"/>
    <p:sldId id="265" r:id="rId13"/>
    <p:sldId id="275" r:id="rId14"/>
    <p:sldId id="276" r:id="rId15"/>
    <p:sldId id="277" r:id="rId16"/>
    <p:sldId id="278" r:id="rId17"/>
    <p:sldId id="260" r:id="rId18"/>
    <p:sldId id="273" r:id="rId19"/>
    <p:sldId id="279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1DF3-AB1D-1F39-434F-A95841064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0A7E9-67F6-5529-8EFD-66FBF1A29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A1BB-D8DF-2585-37A9-0E8306B8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A266-218B-664B-40CE-7DDF6F19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92A4-F759-E91B-C1F3-3B6FC25C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07F8-C55E-FFEE-197B-070067E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9C81-0BA8-AE67-D65A-037097AE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EA95-CB50-BD1D-4D0A-2FED793B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0AE9F-DDB8-557B-9071-BB62165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F79A-C8E7-18A8-BFC6-7877191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2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ADF15-499D-A8C7-5A81-771767BD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F46BA-877C-B4F8-B1C0-B744E288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BA9A-8090-CA6D-3FE2-421F110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403A-BFB2-7162-ADB2-08E7E9D3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7285-07DE-DED3-1824-3A43839D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5894-A11B-5D60-4155-BE44E5E3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8400-15A1-703A-60E7-D2C624B4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B9A-D7AA-F611-6FAC-9B6D96E9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16A4-B951-D494-CEA3-958DCB0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46D4-16A8-361D-FA81-0F3A10E4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664A-B28F-906F-9852-D4922F4A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68D37-1870-E9E2-5A1E-FD2F13039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5D2E-1AC7-8C7E-4A1A-6F2155F9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244BB-299D-8F0A-FC16-B9C9F3B8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0877-131A-BD2C-5FD0-BF8EE4D2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ED06-3D00-E5C5-CCC8-0A8274A7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24A4-6157-859F-6CFE-4D23CAC4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CC46-9AF5-A2CE-9C90-8E55833B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9AA0D-6A46-541C-715F-82355978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F1116-E962-B63A-FE69-70690D67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2502-7BEC-7518-2100-AE674884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3B4A-F410-BB95-60FC-D5C80E44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C4D3-6309-A3E8-BF8D-F8BA52D1C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602B9-8357-D578-EA65-9012B1F3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C95EF-81F2-9CB4-78C6-75E45C4F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D6B63-1F04-B3FD-2CF4-5E672FD2B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27708-1619-406B-FD3A-E73EDC84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AADB-9C31-7749-E059-A47CF999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C0734-96B9-B0AA-DB93-9149154B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0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6F85-DBE2-ECA9-1305-D5AD5BCF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BC94E-DB39-E6E1-7E6E-CD127E8B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45A86-CD9D-07F6-0C4B-A96114DE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F0344-6C05-1012-DE66-310D633B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2D400-2599-7B29-E57D-806A8A3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6F5A6-616B-DD0D-A625-CA282EA3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B78D-EFEE-B46D-1F6B-B496DA2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9178-1E57-206C-377A-F2E68879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FECB-28C7-5DA3-0603-EE36DF1F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D286-6380-287A-BE35-E30B48498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5636C-50F2-DF87-EBE2-B416B9CC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CA079-AD79-0084-A7B6-3B937976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B1CA-3141-7034-3444-0A706219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BD89-3D7C-451E-54C7-7D014BA2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5D88E-7C42-557E-F3BA-D72D23EAE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5219-F590-C83E-B03F-03EF6722E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3C79-BCBB-A000-AC23-91D69B5D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5FBF-AEDF-9249-92D3-743DCB5B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D938-E3F9-D58E-74AE-B44FE3B9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B4634-8A24-A890-80E8-1852E0B2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B19D-A423-44ED-3D2F-7B6909E9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BEFE3-45E9-11B9-B54A-2D0B2798A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220C9-97D8-43DC-A3D3-8A4F3C82208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57A9-E24E-58B9-1F23-220E0DA1E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EC2C-FD22-EBAF-C7C1-91527881B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E88A1-1D6E-4AC4-91FD-F32652A8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A1B94B-95F2-0428-A423-AD75337ED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777" y="1041400"/>
            <a:ext cx="1031044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 of network security and authorization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9885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34D31-761A-B6C8-2BA9-86B0747B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01E8-6FD9-D9E7-DCDF-903C3884E7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OAuth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3454CFE-A378-007F-651C-0F2507C2F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" y="0"/>
            <a:ext cx="10328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C5883-87C5-9C6A-4936-651B4968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DD7-993A-7067-062E-B30CBEBE5E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Single-Sign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4CA80-2074-2C7E-7624-82FA67FF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1283771"/>
            <a:ext cx="650648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7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A05F-C844-D789-D3F7-0635921A9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B623ED-10CB-0E93-E0B9-3A7ACE25A1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Authorization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794CC-137E-232A-D90A-657D40F0C70B}"/>
              </a:ext>
            </a:extLst>
          </p:cNvPr>
          <p:cNvSpPr txBox="1"/>
          <p:nvPr/>
        </p:nvSpPr>
        <p:spPr>
          <a:xfrm>
            <a:off x="838200" y="2292999"/>
            <a:ext cx="9752215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Role-Based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Attribute-Based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Policy-Based</a:t>
            </a:r>
          </a:p>
        </p:txBody>
      </p:sp>
    </p:spTree>
    <p:extLst>
      <p:ext uri="{BB962C8B-B14F-4D97-AF65-F5344CB8AC3E}">
        <p14:creationId xmlns:p14="http://schemas.microsoft.com/office/powerpoint/2010/main" val="313183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9C90-37B5-6B02-9636-21922ABD9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7B0D-790C-9B22-9D50-C28917C7D9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Role-Based</a:t>
            </a:r>
          </a:p>
        </p:txBody>
      </p:sp>
      <p:pic>
        <p:nvPicPr>
          <p:cNvPr id="9218" name="Picture 2" descr="RBAC example">
            <a:extLst>
              <a:ext uri="{FF2B5EF4-FFF2-40B4-BE49-F238E27FC236}">
                <a16:creationId xmlns:a16="http://schemas.microsoft.com/office/drawing/2014/main" id="{4F4421D2-BC99-43B3-C3A7-21950F487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3"/>
          <a:stretch>
            <a:fillRect/>
          </a:stretch>
        </p:blipFill>
        <p:spPr bwMode="auto">
          <a:xfrm>
            <a:off x="1052763" y="1576136"/>
            <a:ext cx="10086474" cy="51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9C99-8D00-95D8-C52D-C040A4B8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7421-8AE6-3875-8704-2C3D58307D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Attribute-Based</a:t>
            </a:r>
          </a:p>
        </p:txBody>
      </p:sp>
      <p:pic>
        <p:nvPicPr>
          <p:cNvPr id="10242" name="Picture 2" descr="attribute-based access control">
            <a:extLst>
              <a:ext uri="{FF2B5EF4-FFF2-40B4-BE49-F238E27FC236}">
                <a16:creationId xmlns:a16="http://schemas.microsoft.com/office/drawing/2014/main" id="{A88DA69D-2DCD-FA53-B38F-FE8AA4CCC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4"/>
          <a:stretch>
            <a:fillRect/>
          </a:stretch>
        </p:blipFill>
        <p:spPr bwMode="auto">
          <a:xfrm>
            <a:off x="902885" y="1945178"/>
            <a:ext cx="10386229" cy="41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5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41FEE-0C46-4D87-4484-4CC28118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4D00-AF81-368C-5506-6675260114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Rule-Based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A361A-0E6A-7E94-5099-3C521FD3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4" y="1305655"/>
            <a:ext cx="11353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6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79A1-D241-3096-4C38-034BD691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B83-3FF9-7354-8F02-1D69B8170C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Policy-Based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2044B-62A4-A7DA-1A98-BCA2E6E8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53" y="1105813"/>
            <a:ext cx="9045293" cy="57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07A5-5E08-9E23-53FE-4B3E6D89D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BE9D18-F207-2682-4399-84A804D544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C5B53-6FB9-2C26-2180-7A362BFF2745}"/>
              </a:ext>
            </a:extLst>
          </p:cNvPr>
          <p:cNvSpPr txBox="1"/>
          <p:nvPr/>
        </p:nvSpPr>
        <p:spPr>
          <a:xfrm>
            <a:off x="838200" y="2110120"/>
            <a:ext cx="9752215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NTLM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Kerberos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Digest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Basic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8351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9495-6ED2-1E84-5343-CBD67F8D0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9F86-225C-260C-13C4-845E0B54F2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NTLM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1E9E8BE-47C3-4AEC-C6AA-4A81E0137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95" y="1143000"/>
            <a:ext cx="10146809" cy="57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67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92153-FB71-ED46-D9DA-1B8A7281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D120B9-29D1-40CA-6704-BA9D069D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08" y="0"/>
            <a:ext cx="8260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0225-8E37-41C2-289A-220667B04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C6B3F1-D725-93F0-B6FC-6233DC159A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AAA?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B78DA-F0DA-3E00-AAED-2A0E94FCAF8F}"/>
              </a:ext>
            </a:extLst>
          </p:cNvPr>
          <p:cNvSpPr txBox="1"/>
          <p:nvPr/>
        </p:nvSpPr>
        <p:spPr>
          <a:xfrm>
            <a:off x="838200" y="2194560"/>
            <a:ext cx="9768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Accounting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0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87402-9AC3-A8FB-ADBC-75295A968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7A0-4F55-FBCC-DC9D-985CD5FA1C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Kerberos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67FD2D-4C12-30C0-BA6F-CB29AD20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349375"/>
            <a:ext cx="83343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3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EAB1-8F99-9C87-FD73-969AE82C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9B37-11BE-7687-D47F-8EE72BE1EC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Kerberos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978A-54D6-B21F-6B36-6AED2F13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12192000" cy="52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uthentication vs Authorization">
            <a:extLst>
              <a:ext uri="{FF2B5EF4-FFF2-40B4-BE49-F238E27FC236}">
                <a16:creationId xmlns:a16="http://schemas.microsoft.com/office/drawing/2014/main" id="{933D630E-9837-43BB-BE86-0E80CC565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4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8208-7B56-D2FE-1F60-B3406C6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ecurity OU - Log Archive account - AWS Prescriptive Guidance">
            <a:extLst>
              <a:ext uri="{FF2B5EF4-FFF2-40B4-BE49-F238E27FC236}">
                <a16:creationId xmlns:a16="http://schemas.microsoft.com/office/drawing/2014/main" id="{A96C4490-DCEA-B5D2-B05B-D27BC17A6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4064" r="2367" b="4818"/>
          <a:stretch>
            <a:fillRect/>
          </a:stretch>
        </p:blipFill>
        <p:spPr bwMode="auto">
          <a:xfrm>
            <a:off x="559448" y="719051"/>
            <a:ext cx="11073104" cy="541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9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C3F01-6391-36BF-958E-284BC77C8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01D6CD-E417-A685-0D1A-47D96061B8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Authentication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BDE03-0453-9712-9A7D-A4799D3E0D6B}"/>
              </a:ext>
            </a:extLst>
          </p:cNvPr>
          <p:cNvSpPr txBox="1"/>
          <p:nvPr/>
        </p:nvSpPr>
        <p:spPr>
          <a:xfrm>
            <a:off x="838200" y="2459254"/>
            <a:ext cx="3023937" cy="31393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Token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JWT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51EA8-759E-1EFF-575D-F7EBD12022CD}"/>
              </a:ext>
            </a:extLst>
          </p:cNvPr>
          <p:cNvSpPr txBox="1"/>
          <p:nvPr/>
        </p:nvSpPr>
        <p:spPr>
          <a:xfrm>
            <a:off x="5410200" y="2459254"/>
            <a:ext cx="3978441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Single-Sign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5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625A-0E87-2948-CCD6-9AC22ACD2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Basic Authentication? ✓">
            <a:extLst>
              <a:ext uri="{FF2B5EF4-FFF2-40B4-BE49-F238E27FC236}">
                <a16:creationId xmlns:a16="http://schemas.microsoft.com/office/drawing/2014/main" id="{C5FD1289-DD23-8567-C034-9A9D117D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71" y="1143000"/>
            <a:ext cx="8916458" cy="53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868B1-51B1-8806-83B5-5A9B6556FE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Http Basic</a:t>
            </a:r>
          </a:p>
        </p:txBody>
      </p:sp>
    </p:spTree>
    <p:extLst>
      <p:ext uri="{BB962C8B-B14F-4D97-AF65-F5344CB8AC3E}">
        <p14:creationId xmlns:p14="http://schemas.microsoft.com/office/powerpoint/2010/main" val="209920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BFAB-6AED-ABAD-B2F5-DF1CE3DF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1E2-AEE1-9CD2-024B-B1D980910E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Token Based / JWT</a:t>
            </a:r>
          </a:p>
        </p:txBody>
      </p:sp>
      <p:pic>
        <p:nvPicPr>
          <p:cNvPr id="4098" name="Picture 2" descr="What is Token-Based Authentication? Types, Pros and Cons">
            <a:extLst>
              <a:ext uri="{FF2B5EF4-FFF2-40B4-BE49-F238E27FC236}">
                <a16:creationId xmlns:a16="http://schemas.microsoft.com/office/drawing/2014/main" id="{96DF5316-2A03-E9EB-7AFF-76B87542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070" y="1143000"/>
            <a:ext cx="10367225" cy="502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5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B8ED-1BBC-53EA-6366-1C3DBF547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JWT? Understand JSON Web Tokens | SuperTokens">
            <a:extLst>
              <a:ext uri="{FF2B5EF4-FFF2-40B4-BE49-F238E27FC236}">
                <a16:creationId xmlns:a16="http://schemas.microsoft.com/office/drawing/2014/main" id="{359CF191-D0FB-8AF3-53FA-F0696B19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4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26E2-120C-FAD8-9C58-722EFEBC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ssion Based Authentication (Cookie) | by Kumar Halder | Medium">
            <a:extLst>
              <a:ext uri="{FF2B5EF4-FFF2-40B4-BE49-F238E27FC236}">
                <a16:creationId xmlns:a16="http://schemas.microsoft.com/office/drawing/2014/main" id="{F7F0F9D5-57C6-35EB-B3F9-4F868744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0"/>
            <a:ext cx="10290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54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Basic concepts of network security and authorization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12</cp:revision>
  <dcterms:created xsi:type="dcterms:W3CDTF">2025-07-15T11:05:25Z</dcterms:created>
  <dcterms:modified xsi:type="dcterms:W3CDTF">2025-07-16T08:47:09Z</dcterms:modified>
</cp:coreProperties>
</file>