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5" r:id="rId6"/>
    <p:sldId id="284" r:id="rId7"/>
    <p:sldId id="281" r:id="rId8"/>
    <p:sldId id="268" r:id="rId9"/>
    <p:sldId id="264" r:id="rId10"/>
    <p:sldId id="257" r:id="rId11"/>
    <p:sldId id="258" r:id="rId12"/>
    <p:sldId id="263" r:id="rId13"/>
    <p:sldId id="266" r:id="rId14"/>
    <p:sldId id="273" r:id="rId15"/>
    <p:sldId id="274" r:id="rId16"/>
    <p:sldId id="272" r:id="rId17"/>
    <p:sldId id="280" r:id="rId18"/>
    <p:sldId id="282" r:id="rId19"/>
    <p:sldId id="269" r:id="rId20"/>
    <p:sldId id="270" r:id="rId21"/>
    <p:sldId id="271" r:id="rId22"/>
    <p:sldId id="267" r:id="rId23"/>
    <p:sldId id="276" r:id="rId24"/>
    <p:sldId id="277" r:id="rId25"/>
    <p:sldId id="279" r:id="rId26"/>
    <p:sldId id="27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ABB-166D-8EED-78BE-2397ED74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A7703-6975-5F41-EE06-F206891CF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DE99-7705-0217-FC77-D9DC464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1146-D07E-CE12-9C12-516F725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FBA9-E36A-2445-3A83-032F661E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1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862-E3C9-9960-7C30-9F36A72C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33996-D5C4-0F59-A4E8-19E51C26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0318-DDDC-D7FF-B9B3-1546DECA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1C-5C1F-D42E-C3A3-3D896FA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A9B1-99DA-03A3-EA9A-DE067822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94B0C-B740-F994-33CC-9A1B88F6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F442-95C0-5530-FC12-8408A745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C304-3CBB-FD24-A1B8-FB9F0AA3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E40B-581B-C935-306A-689499EA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C83B-0614-A222-4998-28BA19A4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7EBB-6438-F67B-32F4-7FFE8EB9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649F-F02D-1F08-76A5-DC05EB36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D638-5A81-BCFF-6480-59B07DF0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1BA9-21FE-0381-B9B5-5C6FF15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B469-335E-6D27-B8B0-25547AF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D8AA-E5E3-007C-0807-F98EAE29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F9A1-A7CA-9084-2D7D-D13ACBD5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B5DB-037E-9AAD-BC0C-D9FC5F71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34A8-4D01-3594-635E-CA2EE4E3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DAE1-6992-5BE6-8770-1B627B03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F0B9-C9D8-54CE-1A3F-3FA9AD40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2825-88CD-D680-0CCD-2AFE0A30A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0A42-B848-F22E-C6CF-51A604CD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01E8-4756-5192-862E-70238DD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0BCE-3852-A520-3136-26D118C4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7008-F703-4734-E671-081A9F4A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EDF-F6AD-4FEE-5D39-53316594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25F2-7642-5B19-9985-C330997F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F4C9-23D1-4712-4421-0112003DC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B630-9008-9615-2895-20F39B9D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61123-B90F-402B-9C5A-BC8102BC4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1BE4-C3CC-4D62-483C-D7FD808D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2193C-C429-50D8-816F-117A5E01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1FAF0-C174-4196-BC0F-AEC24DA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B4B3-7CAC-604D-0782-B1E902D7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A1A37-2684-6DBE-F8CD-E84B5989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5D4E-AEFA-7866-A3F6-2846F579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1EE6-643E-6DFC-120E-AD951626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DC1FF-CDC2-C644-942C-98F1034E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52460-CB27-1493-B8AB-6CC2C0DA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2895-3DA8-683F-D49F-7C8767BE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724-04EF-34A0-D3A4-44E825BF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EDD5-FC26-BF18-AB78-353BACC0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4C48-E489-8BB6-A9FD-9C9D8CDB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B2FA-6CB8-9B33-5759-98890D76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BE0F-34B7-736C-4F9B-4579FA89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4B77-A357-5D6A-9890-909ACA1C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015A-C7B7-B928-49B1-AFEBAD40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51436-E1FC-A0A7-AB2F-117E47B0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78B6D-7644-2373-D5CE-0DAD391E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3C0D-8CAB-9509-11E8-0B11D22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169B2-A328-C6D7-CFA6-29EFB41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23D0-1284-3E63-3AE7-5FF27336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7869-113A-A41F-49FB-D0D8B02A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6213-A0E0-A4F3-4394-D1F65C4B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C59B-56B3-4791-D1E9-90335234D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D8120-2DF7-41C1-BB8C-A64EB4A404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F961-52E8-108D-8B91-81B9E4201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4F38-DE24-F118-813F-0CCD1CA72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2B0FF-51D0-4012-AE06-68CAB4E9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CC40A0-38F2-3115-DA76-617ECB340666}"/>
              </a:ext>
            </a:extLst>
          </p:cNvPr>
          <p:cNvSpPr txBox="1"/>
          <p:nvPr/>
        </p:nvSpPr>
        <p:spPr>
          <a:xfrm>
            <a:off x="2996380" y="1458779"/>
            <a:ext cx="6199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Contract Report Performance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7BB4F-9F15-2114-2CBD-2D1529E59968}"/>
              </a:ext>
            </a:extLst>
          </p:cNvPr>
          <p:cNvSpPr txBox="1"/>
          <p:nvPr/>
        </p:nvSpPr>
        <p:spPr>
          <a:xfrm>
            <a:off x="8986684" y="6268687"/>
            <a:ext cx="291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Danylo Shlapak</a:t>
            </a:r>
          </a:p>
        </p:txBody>
      </p:sp>
    </p:spTree>
    <p:extLst>
      <p:ext uri="{BB962C8B-B14F-4D97-AF65-F5344CB8AC3E}">
        <p14:creationId xmlns:p14="http://schemas.microsoft.com/office/powerpoint/2010/main" val="246113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0F47C-EE4E-7B1B-CEB5-402DC831B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9E9D-11F4-8170-C48E-17FE92ED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1" y="1278933"/>
            <a:ext cx="7611537" cy="393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1036B-B7B7-C572-40EB-54655BCCD18E}"/>
              </a:ext>
            </a:extLst>
          </p:cNvPr>
          <p:cNvSpPr txBox="1"/>
          <p:nvPr/>
        </p:nvSpPr>
        <p:spPr>
          <a:xfrm>
            <a:off x="8423951" y="2645955"/>
            <a:ext cx="307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createReport</a:t>
            </a:r>
            <a:r>
              <a:rPr lang="en-US" sz="2400" dirty="0"/>
              <a:t> method, most of the work is done by library</a:t>
            </a:r>
          </a:p>
        </p:txBody>
      </p:sp>
    </p:spTree>
    <p:extLst>
      <p:ext uri="{BB962C8B-B14F-4D97-AF65-F5344CB8AC3E}">
        <p14:creationId xmlns:p14="http://schemas.microsoft.com/office/powerpoint/2010/main" val="2791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1258A-F0B2-AD85-10B7-2AE35FF8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3861E3-0719-8AF4-A3A3-A2813028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616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B19C4-4A04-2FEA-E741-6729D774B4E0}"/>
              </a:ext>
            </a:extLst>
          </p:cNvPr>
          <p:cNvSpPr txBox="1"/>
          <p:nvPr/>
        </p:nvSpPr>
        <p:spPr>
          <a:xfrm>
            <a:off x="8209936" y="2922954"/>
            <a:ext cx="3652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only optimization we could do is to find a better approach for using this library</a:t>
            </a:r>
          </a:p>
        </p:txBody>
      </p:sp>
    </p:spTree>
    <p:extLst>
      <p:ext uri="{BB962C8B-B14F-4D97-AF65-F5344CB8AC3E}">
        <p14:creationId xmlns:p14="http://schemas.microsoft.com/office/powerpoint/2010/main" val="39033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D4EC-B8FE-D86C-BB95-4C170360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7BCE7-EDB0-30D2-84FB-7AA4EED77656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C5A49-5A6E-7128-1F71-9F391305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1" y="1475817"/>
            <a:ext cx="11075057" cy="42442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44E8F-92A7-EF29-BB16-20386AA9DD41}"/>
              </a:ext>
            </a:extLst>
          </p:cNvPr>
          <p:cNvCxnSpPr>
            <a:cxnSpLocks/>
          </p:cNvCxnSpPr>
          <p:nvPr/>
        </p:nvCxnSpPr>
        <p:spPr>
          <a:xfrm flipH="1">
            <a:off x="1607820" y="2182368"/>
            <a:ext cx="67376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B6390B-9D76-3EF4-D742-27E8CB58A262}"/>
              </a:ext>
            </a:extLst>
          </p:cNvPr>
          <p:cNvCxnSpPr>
            <a:cxnSpLocks/>
          </p:cNvCxnSpPr>
          <p:nvPr/>
        </p:nvCxnSpPr>
        <p:spPr>
          <a:xfrm flipH="1">
            <a:off x="1607820" y="4788408"/>
            <a:ext cx="81457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31C071-9DA5-C509-71A3-8149C643E98F}"/>
              </a:ext>
            </a:extLst>
          </p:cNvPr>
          <p:cNvCxnSpPr>
            <a:cxnSpLocks/>
          </p:cNvCxnSpPr>
          <p:nvPr/>
        </p:nvCxnSpPr>
        <p:spPr>
          <a:xfrm flipH="1">
            <a:off x="1337432" y="4321376"/>
            <a:ext cx="8858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1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7751F-1247-A6A5-5C42-28FCF42F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8E9DE-2020-EA97-C438-C513C8502CA9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63731-78BB-EC1E-0371-434DEBEE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589"/>
            <a:ext cx="12192000" cy="29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564C4-DFFF-C036-08B8-B5EB1B1A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99C73-F84F-B0EC-9117-9CA3003C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51" y="1319436"/>
            <a:ext cx="9180895" cy="178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ED443-79EB-6FD5-1205-C007FFE658A4}"/>
              </a:ext>
            </a:extLst>
          </p:cNvPr>
          <p:cNvSpPr txBox="1"/>
          <p:nvPr/>
        </p:nvSpPr>
        <p:spPr>
          <a:xfrm>
            <a:off x="1559097" y="3519779"/>
            <a:ext cx="907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We’re using </a:t>
            </a:r>
            <a:r>
              <a:rPr lang="en-US" sz="2400" dirty="0" err="1"/>
              <a:t>mongoTemplate</a:t>
            </a:r>
            <a:r>
              <a:rPr lang="en-US" sz="2400" dirty="0"/>
              <a:t> to execute query, that means that we can try</a:t>
            </a:r>
            <a:r>
              <a:rPr lang="uk-UA" sz="2400" dirty="0"/>
              <a:t> </a:t>
            </a:r>
            <a:r>
              <a:rPr lang="en-US" sz="2400" dirty="0"/>
              <a:t>to optimize criteria, but it’s already pretty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70299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12BB-B5EC-5D66-D76A-A51DD20B4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EF195-F86A-C3F4-E392-85769537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2"/>
          <a:stretch>
            <a:fillRect/>
          </a:stretch>
        </p:blipFill>
        <p:spPr>
          <a:xfrm>
            <a:off x="1366177" y="278854"/>
            <a:ext cx="9459645" cy="63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DB0FD-951B-9309-9772-64DA1A91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CFC7E-B50A-514D-03B9-8E02C60822FA}"/>
              </a:ext>
            </a:extLst>
          </p:cNvPr>
          <p:cNvSpPr txBox="1"/>
          <p:nvPr/>
        </p:nvSpPr>
        <p:spPr>
          <a:xfrm>
            <a:off x="2176698" y="4286375"/>
            <a:ext cx="7838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improve performance by making API calls async, or find corresponding API to fetch all at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B5D88-0C60-6DD0-39AF-59CD1798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3837"/>
          <a:stretch>
            <a:fillRect/>
          </a:stretch>
        </p:blipFill>
        <p:spPr>
          <a:xfrm>
            <a:off x="903796" y="1137109"/>
            <a:ext cx="10840773" cy="400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DB36B-50D9-2175-76AB-32FA6EEC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646"/>
          <a:stretch>
            <a:fillRect/>
          </a:stretch>
        </p:blipFill>
        <p:spPr>
          <a:xfrm>
            <a:off x="903796" y="1537837"/>
            <a:ext cx="10840774" cy="25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F64C8-3E49-DE85-26B0-0152984D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E4414-F520-59FB-BAAF-E2D42A06FDC4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8C517-7570-1B4D-375E-16E3A15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1" y="1475817"/>
            <a:ext cx="11075057" cy="42442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FD130B-855F-FCC5-5646-AAD803DFEC4E}"/>
              </a:ext>
            </a:extLst>
          </p:cNvPr>
          <p:cNvCxnSpPr>
            <a:cxnSpLocks/>
          </p:cNvCxnSpPr>
          <p:nvPr/>
        </p:nvCxnSpPr>
        <p:spPr>
          <a:xfrm flipH="1">
            <a:off x="1607820" y="2182368"/>
            <a:ext cx="67376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D923A-FEF1-B556-96C0-F5E7B9BD5631}"/>
              </a:ext>
            </a:extLst>
          </p:cNvPr>
          <p:cNvCxnSpPr>
            <a:cxnSpLocks/>
          </p:cNvCxnSpPr>
          <p:nvPr/>
        </p:nvCxnSpPr>
        <p:spPr>
          <a:xfrm flipH="1">
            <a:off x="1607820" y="4788408"/>
            <a:ext cx="81457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87257-B99B-742D-DD64-D4707666C216}"/>
              </a:ext>
            </a:extLst>
          </p:cNvPr>
          <p:cNvCxnSpPr>
            <a:cxnSpLocks/>
          </p:cNvCxnSpPr>
          <p:nvPr/>
        </p:nvCxnSpPr>
        <p:spPr>
          <a:xfrm flipH="1">
            <a:off x="1337432" y="4321376"/>
            <a:ext cx="8858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5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2A6A-B21D-1C62-BDC8-719297B38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669D2-0A90-7B1F-8DBB-A6BFE52ED849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2604C-2293-193F-1297-21EF7340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6" r="40888"/>
          <a:stretch>
            <a:fillRect/>
          </a:stretch>
        </p:blipFill>
        <p:spPr>
          <a:xfrm>
            <a:off x="1842954" y="2890493"/>
            <a:ext cx="8506092" cy="10770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189DAE-826D-C0B7-1DE6-CBB640A2CD83}"/>
              </a:ext>
            </a:extLst>
          </p:cNvPr>
          <p:cNvCxnSpPr>
            <a:cxnSpLocks/>
          </p:cNvCxnSpPr>
          <p:nvPr/>
        </p:nvCxnSpPr>
        <p:spPr>
          <a:xfrm flipH="1">
            <a:off x="2165801" y="3408450"/>
            <a:ext cx="68503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E229D7-4858-5940-DDEA-3AC5ECA0910B}"/>
              </a:ext>
            </a:extLst>
          </p:cNvPr>
          <p:cNvCxnSpPr>
            <a:cxnSpLocks/>
          </p:cNvCxnSpPr>
          <p:nvPr/>
        </p:nvCxnSpPr>
        <p:spPr>
          <a:xfrm flipH="1">
            <a:off x="2165801" y="3698502"/>
            <a:ext cx="62407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3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149A8-DA72-BFA8-A844-FDB35A1C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7BE85-1412-E15A-FB6C-CC1882BE306D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15250-7201-6955-11F1-B57CE98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0" r="9154"/>
          <a:stretch>
            <a:fillRect/>
          </a:stretch>
        </p:blipFill>
        <p:spPr>
          <a:xfrm>
            <a:off x="748060" y="2615281"/>
            <a:ext cx="10695879" cy="16274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3C7C02-7B46-AFBE-34AF-B537CD367D9B}"/>
              </a:ext>
            </a:extLst>
          </p:cNvPr>
          <p:cNvCxnSpPr>
            <a:cxnSpLocks/>
          </p:cNvCxnSpPr>
          <p:nvPr/>
        </p:nvCxnSpPr>
        <p:spPr>
          <a:xfrm flipH="1">
            <a:off x="2925343" y="3107092"/>
            <a:ext cx="8273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DD3C0-9F99-A72E-08CA-3C1FA83AD770}"/>
              </a:ext>
            </a:extLst>
          </p:cNvPr>
          <p:cNvCxnSpPr>
            <a:cxnSpLocks/>
          </p:cNvCxnSpPr>
          <p:nvPr/>
        </p:nvCxnSpPr>
        <p:spPr>
          <a:xfrm flipH="1">
            <a:off x="2925343" y="3800267"/>
            <a:ext cx="7064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8D3B6-811F-0E06-0B35-9DE2EBF0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29453-3FA1-2892-0388-918E9B29E95E}"/>
              </a:ext>
            </a:extLst>
          </p:cNvPr>
          <p:cNvSpPr txBox="1"/>
          <p:nvPr/>
        </p:nvSpPr>
        <p:spPr>
          <a:xfrm>
            <a:off x="457200" y="345440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Contract Report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8BAD4-12FD-C14C-DC50-065C4C28E71A}"/>
              </a:ext>
            </a:extLst>
          </p:cNvPr>
          <p:cNvSpPr txBox="1"/>
          <p:nvPr/>
        </p:nvSpPr>
        <p:spPr>
          <a:xfrm>
            <a:off x="457200" y="1596103"/>
            <a:ext cx="11034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URL: </a:t>
            </a:r>
            <a:r>
              <a:rPr lang="en-US" sz="2400" dirty="0"/>
              <a:t>{HOST}/</a:t>
            </a:r>
            <a:r>
              <a:rPr lang="en-US" sz="2400" dirty="0" err="1"/>
              <a:t>contract_management</a:t>
            </a:r>
            <a:r>
              <a:rPr lang="en-US" sz="2400" dirty="0"/>
              <a:t>/v3/contracts/reports</a:t>
            </a:r>
          </a:p>
          <a:p>
            <a:endParaRPr lang="en-US" sz="2400" dirty="0"/>
          </a:p>
          <a:p>
            <a:r>
              <a:rPr lang="en-US" sz="2400" b="1" dirty="0"/>
              <a:t>Description: </a:t>
            </a:r>
            <a:r>
              <a:rPr lang="en-US" sz="2400" dirty="0"/>
              <a:t>Returns report of contracts matching specific criteria</a:t>
            </a:r>
          </a:p>
          <a:p>
            <a:endParaRPr lang="en-US" sz="2400" dirty="0"/>
          </a:p>
          <a:p>
            <a:r>
              <a:rPr lang="en-US" sz="2400" b="1" dirty="0"/>
              <a:t>Response: </a:t>
            </a:r>
            <a:r>
              <a:rPr lang="en-US" sz="2400" dirty="0"/>
              <a:t>Excel file containing report</a:t>
            </a:r>
          </a:p>
        </p:txBody>
      </p:sp>
    </p:spTree>
    <p:extLst>
      <p:ext uri="{BB962C8B-B14F-4D97-AF65-F5344CB8AC3E}">
        <p14:creationId xmlns:p14="http://schemas.microsoft.com/office/powerpoint/2010/main" val="4277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19273-D1DA-79F6-92B3-CD4212A2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879B2-DC3D-1344-64F1-36E2CDF10C80}"/>
              </a:ext>
            </a:extLst>
          </p:cNvPr>
          <p:cNvSpPr txBox="1"/>
          <p:nvPr/>
        </p:nvSpPr>
        <p:spPr>
          <a:xfrm>
            <a:off x="1189416" y="4359308"/>
            <a:ext cx="98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API calls are performed with </a:t>
            </a:r>
            <a:r>
              <a:rPr lang="en-US" sz="2400" i="1" dirty="0"/>
              <a:t>async </a:t>
            </a:r>
            <a:r>
              <a:rPr lang="en-US" sz="2400" dirty="0"/>
              <a:t>approach, the best we can do is check whether </a:t>
            </a:r>
            <a:r>
              <a:rPr lang="en-US" sz="2400" dirty="0" err="1"/>
              <a:t>cscl</a:t>
            </a:r>
            <a:r>
              <a:rPr lang="en-US" sz="2400" dirty="0"/>
              <a:t> service have an API to fetch all service to customers in one API call</a:t>
            </a:r>
            <a:endParaRPr lang="en-US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E89A5-BEB1-06A9-E429-4333B837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113"/>
          <a:stretch>
            <a:fillRect/>
          </a:stretch>
        </p:blipFill>
        <p:spPr>
          <a:xfrm>
            <a:off x="586664" y="1298363"/>
            <a:ext cx="11018672" cy="27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97A3-E8A6-0D86-ACBC-76033C88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AE233-7C46-82DE-E90F-0227405D89AD}"/>
              </a:ext>
            </a:extLst>
          </p:cNvPr>
          <p:cNvSpPr txBox="1"/>
          <p:nvPr/>
        </p:nvSpPr>
        <p:spPr>
          <a:xfrm>
            <a:off x="1729327" y="4887710"/>
            <a:ext cx="873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mapping of contracts is done via </a:t>
            </a:r>
            <a:r>
              <a:rPr lang="en-US" sz="2400" i="1" dirty="0" err="1"/>
              <a:t>objectMapper</a:t>
            </a:r>
            <a:r>
              <a:rPr lang="en-US" sz="2400" i="1" dirty="0"/>
              <a:t> </a:t>
            </a:r>
            <a:r>
              <a:rPr lang="en-US" sz="2400" dirty="0"/>
              <a:t>which is not the best and optimized approach, can be refactored with the mapper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A2A7A-D980-A3CC-2E47-3E418A96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4" y="970985"/>
            <a:ext cx="955490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417B-3AB5-E5AF-3201-042521F24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D5672-C2C6-8E61-6BBB-316101074AA0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Report with Node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3F3C0-3743-594F-AC62-441D2E66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75" y="876346"/>
            <a:ext cx="7458265" cy="59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BC8B-7C04-1045-9B20-E72EB8D2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84E9A-2B29-C91C-3E17-768FE09A112B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DFEF0-ED92-C36A-1875-F9272382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6" y="1686250"/>
            <a:ext cx="8689778" cy="44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CA458-B57D-156D-33F8-ED9ACD3E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6" y="2546197"/>
            <a:ext cx="10383520" cy="15742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8690EB-0977-5C5E-3B54-1737261CB12D}"/>
              </a:ext>
            </a:extLst>
          </p:cNvPr>
          <p:cNvCxnSpPr>
            <a:cxnSpLocks/>
          </p:cNvCxnSpPr>
          <p:nvPr/>
        </p:nvCxnSpPr>
        <p:spPr>
          <a:xfrm flipH="1">
            <a:off x="2008689" y="3215248"/>
            <a:ext cx="79543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3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CF3D7-6697-9EF0-DB99-D710C581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8BB84-4106-59A3-3B7F-779B3E0F271D}"/>
              </a:ext>
            </a:extLst>
          </p:cNvPr>
          <p:cNvSpPr txBox="1"/>
          <p:nvPr/>
        </p:nvSpPr>
        <p:spPr>
          <a:xfrm>
            <a:off x="1729325" y="4779556"/>
            <a:ext cx="8733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this case we’re calling user management service each time</a:t>
            </a:r>
            <a:r>
              <a:rPr lang="uk-UA" sz="2400" dirty="0"/>
              <a:t>, </a:t>
            </a:r>
            <a:r>
              <a:rPr lang="en-US" sz="2400" dirty="0"/>
              <a:t>when contract have expiry notification, maybe we can cache or fetch all before processing the data 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910DF-4606-E12C-E0AE-FCD1280F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25" y="197465"/>
            <a:ext cx="8733341" cy="43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9818A-03FF-9E76-BFC7-E850B026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3E7FF-472A-3D1B-7EEB-EE943B23E468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Report with Activity Code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79455-840A-1ECC-750D-AD4DDA20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08" y="876345"/>
            <a:ext cx="7429193" cy="58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F490F-E327-82F3-1CE2-FA0D8A34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B4789-8147-1300-4612-4FB30C2714D7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212FE-F298-BEBB-13BF-A3226853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20"/>
          <a:stretch>
            <a:fillRect/>
          </a:stretch>
        </p:blipFill>
        <p:spPr>
          <a:xfrm>
            <a:off x="1195916" y="1581150"/>
            <a:ext cx="9601047" cy="466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87E0E-B83A-14CB-0C2F-8EC84D7E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67"/>
          <a:stretch>
            <a:fillRect/>
          </a:stretch>
        </p:blipFill>
        <p:spPr>
          <a:xfrm>
            <a:off x="1195917" y="2495493"/>
            <a:ext cx="10838768" cy="1673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9B110-7E94-AA37-B69C-990D3E31D28F}"/>
              </a:ext>
            </a:extLst>
          </p:cNvPr>
          <p:cNvCxnSpPr>
            <a:cxnSpLocks/>
          </p:cNvCxnSpPr>
          <p:nvPr/>
        </p:nvCxnSpPr>
        <p:spPr>
          <a:xfrm flipH="1">
            <a:off x="1989025" y="3225081"/>
            <a:ext cx="85904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54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B845D-4E68-A21E-F9F3-6103EADE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674D9-5D48-A4B0-1CA5-C44EB695D438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6287-5487-19E5-1E3F-2FED8B61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3"/>
          <a:stretch>
            <a:fillRect/>
          </a:stretch>
        </p:blipFill>
        <p:spPr>
          <a:xfrm>
            <a:off x="551524" y="2669191"/>
            <a:ext cx="11088952" cy="12702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AE78E-5035-74B0-8A12-721C39C15CB7}"/>
              </a:ext>
            </a:extLst>
          </p:cNvPr>
          <p:cNvCxnSpPr>
            <a:cxnSpLocks/>
          </p:cNvCxnSpPr>
          <p:nvPr/>
        </p:nvCxnSpPr>
        <p:spPr>
          <a:xfrm flipH="1">
            <a:off x="2067684" y="3939461"/>
            <a:ext cx="95727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1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C0FA-2377-7902-E4CC-D6C1579F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BDFFB-363A-1D90-D29A-185677773D48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Most Common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0D47B-25C8-B22C-8ECA-BF3FBDE5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80" y="1091070"/>
            <a:ext cx="8076239" cy="53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2663-0F2A-2E24-72DB-C07D0ACE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107DC-8B56-9626-A7B2-DBFA15B2DCD1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552FB-731E-CFFA-0A36-0D431D9C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6" r="40888"/>
          <a:stretch>
            <a:fillRect/>
          </a:stretch>
        </p:blipFill>
        <p:spPr>
          <a:xfrm>
            <a:off x="1842954" y="2890493"/>
            <a:ext cx="8506092" cy="10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CACF-6AF3-D371-9B4C-9ACD9E86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9C0E2-E302-5073-6ACD-55FB53CDAC42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analysis. Hotspots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142E0-0C4E-5DCF-C100-92AFF77F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" y="2222737"/>
            <a:ext cx="11992263" cy="19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BBDFE-180F-4B7F-9D35-13BC005B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F4B1B-8B6E-CD0C-8EA6-59B57A9AB884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analysis.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9A94F-0517-7ABD-A118-42B401FD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586"/>
            <a:ext cx="12192000" cy="44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9B62E-B82A-7605-A58F-540C7589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642CB-2705-43C1-78FC-1A3A060732BA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71A35-16CF-8D38-C9FF-D9322A45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6" r="40888"/>
          <a:stretch>
            <a:fillRect/>
          </a:stretch>
        </p:blipFill>
        <p:spPr>
          <a:xfrm>
            <a:off x="1842954" y="2890493"/>
            <a:ext cx="8506092" cy="10770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0CE621-0394-70B8-9BD0-C8A9058F8BD4}"/>
              </a:ext>
            </a:extLst>
          </p:cNvPr>
          <p:cNvCxnSpPr>
            <a:cxnSpLocks/>
          </p:cNvCxnSpPr>
          <p:nvPr/>
        </p:nvCxnSpPr>
        <p:spPr>
          <a:xfrm flipH="1">
            <a:off x="2155969" y="3135605"/>
            <a:ext cx="76074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1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EAFE-7FCF-F003-5885-293A0F37B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733E8-1C3D-65D4-66B6-676A9C7D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6" y="1455174"/>
            <a:ext cx="11139428" cy="3787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192BC-5F48-05C7-AFD7-9DDDF7DB7E1A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7462CA-58E3-CAD9-123E-ECBF1C36D81D}"/>
              </a:ext>
            </a:extLst>
          </p:cNvPr>
          <p:cNvCxnSpPr>
            <a:cxnSpLocks/>
          </p:cNvCxnSpPr>
          <p:nvPr/>
        </p:nvCxnSpPr>
        <p:spPr>
          <a:xfrm flipH="1">
            <a:off x="2903220" y="3538728"/>
            <a:ext cx="60274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682857-E291-6A77-4FDF-70721744DEAA}"/>
              </a:ext>
            </a:extLst>
          </p:cNvPr>
          <p:cNvCxnSpPr>
            <a:cxnSpLocks/>
          </p:cNvCxnSpPr>
          <p:nvPr/>
        </p:nvCxnSpPr>
        <p:spPr>
          <a:xfrm flipH="1">
            <a:off x="2903220" y="3965448"/>
            <a:ext cx="7307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51182-3765-47C8-636E-97D12AD1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C09AC-3678-668F-393C-C67F00E65902}"/>
              </a:ext>
            </a:extLst>
          </p:cNvPr>
          <p:cNvSpPr txBox="1"/>
          <p:nvPr/>
        </p:nvSpPr>
        <p:spPr>
          <a:xfrm>
            <a:off x="349045" y="168459"/>
            <a:ext cx="1038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JProfiler</a:t>
            </a:r>
            <a:r>
              <a:rPr lang="en-US" sz="4000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1DE3B-E8C8-592D-A585-0CC5363E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1452286"/>
            <a:ext cx="1149828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7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232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5</cp:revision>
  <dcterms:created xsi:type="dcterms:W3CDTF">2025-08-19T14:02:12Z</dcterms:created>
  <dcterms:modified xsi:type="dcterms:W3CDTF">2025-08-20T15:29:37Z</dcterms:modified>
</cp:coreProperties>
</file>