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EE2C-4E07-0FC9-9A61-DC2DD385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7E28-36DF-FCDD-4DF1-A9005AE6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D765-418C-3E03-AC99-507F8486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42AA-8627-C534-D1DB-EBF2FA5B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1F59-0932-47E8-3A99-A358643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71C-F145-4028-5489-BF0A39CA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9C2D8-3A4E-BAE0-E726-9E79174E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BE13-2495-12C1-7721-763FD161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3815-4EFF-C88A-ECD9-236E915B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1054-1198-C404-7D3F-ACDFF0B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B74E-730B-450B-A616-51BA315EB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821B6-8C7C-D6A4-B348-FFC07D85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45925-C991-49C5-3181-8E90F0DB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55CD-F6B7-7689-83BD-ADBA7F9D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6005-F90B-04F6-AB14-73E111E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D28-912F-3C6D-284A-5407895F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F5B9-5661-1101-020D-CD208B4B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7F5F-0EC4-A74F-B5F7-7F13B627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201B-E2D0-F4A1-4425-2EAFA5F2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0F23-9DF0-8DBC-196E-47A11E70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9B6C-318C-FF16-8D4A-6EDF3FB1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DF490-DB4A-0860-A203-AFF64867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5B2C-E78C-D0A3-858F-657D47EE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FE10-5B4E-0EAB-A5D4-135AE36A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3B8C-70DB-2870-81B8-A3F86035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02CE-702C-C6AB-80B7-05C309AC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DC82-1CC6-0462-5906-9F6F6FD7B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4FFF-1417-1449-6747-237600BA6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0EC65-239F-7EA4-5F9E-DD7A776B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52B45-73EC-BAE2-7857-D351A07E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D243-9F13-34D2-341A-D11ABB2A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A44-A39D-C62D-7299-80A69FCD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850E9-35F6-0BFD-BFA0-644042D2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A6D49-6EC3-EF0C-50C4-8EE1E0FE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AC68A-8842-69BE-110D-FAFB2C5B8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DE017-68AA-8119-C653-1D48A8524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ADE2B-8201-621F-C753-0460C5A8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DEE10-A452-1B83-0F66-AC9E59CC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596-3694-636D-A82D-6B1AAF6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4A1-21A0-4AB6-5D78-E09C9CD1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AC45A-88C6-BFCE-BC2B-BFA2D0AB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BA6E-D971-99C9-FCFF-900C14CE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52A6D-B046-16BE-3192-66A4992B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8A6-01BB-5D14-8487-2B13046F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F4A3-2060-50F9-A773-0FF89D5F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3983-8794-D7B5-31ED-68DBD36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3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E55A-A3DC-CAA9-EBF3-482A767C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7ABD-FAEB-7E8A-8775-2AD8D04D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1092C-13E2-493F-FA21-F96B9FE6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F3EE-4898-7846-454B-DA390880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11F8-E22D-BED1-F8BC-71FA5166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13116-0A8A-16C4-46A7-3F972F4E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E18A-967F-C972-1EBE-6EA0C8E8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98C2E-DD00-7AB1-AFC9-7F73EB1BF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440C-C813-9FF3-C0E5-D5E3C20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0856F-0273-3101-2E05-CAEB1FAA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EDBD-87F2-BAD9-FB50-2012A32D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B29C-2A2D-CB4B-4009-899D8970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90DC0-49E5-EF5E-5F8F-BD2F535C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D5CF-5324-FFAF-5F8D-7B9399F2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5340-40A3-71CB-EB74-C357EF0C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FD2B9-A896-4CEB-AAC6-17CB1A29C67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F91E-2579-9641-8E3A-EEEB6A7EB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13AC-F509-8FC5-7461-C2E39FE31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02961-830B-4EC8-B7C7-B0E162D2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4401-C139-1002-F681-2FC9DD166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27CE1-9998-C180-EF6C-DC3E0097B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1</cp:revision>
  <dcterms:created xsi:type="dcterms:W3CDTF">2025-02-14T12:12:25Z</dcterms:created>
  <dcterms:modified xsi:type="dcterms:W3CDTF">2025-02-17T10:50:08Z</dcterms:modified>
</cp:coreProperties>
</file>