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45" autoAdjust="0"/>
    <p:restoredTop sz="98095" autoAdjust="0"/>
  </p:normalViewPr>
  <p:slideViewPr>
    <p:cSldViewPr>
      <p:cViewPr>
        <p:scale>
          <a:sx n="100" d="100"/>
          <a:sy n="100" d="100"/>
        </p:scale>
        <p:origin x="-643" y="2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DEDF-9B75-42E1-B885-040B5DA47976}" type="datetimeFigureOut">
              <a:rPr lang="de-DE" smtClean="0"/>
              <a:pPr/>
              <a:t>22.09.2017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A477-D958-4838-8A6E-07B3B3E46E3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DEDF-9B75-42E1-B885-040B5DA47976}" type="datetimeFigureOut">
              <a:rPr lang="de-DE" smtClean="0"/>
              <a:pPr/>
              <a:t>22.09.2017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A477-D958-4838-8A6E-07B3B3E46E3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DEDF-9B75-42E1-B885-040B5DA47976}" type="datetimeFigureOut">
              <a:rPr lang="de-DE" smtClean="0"/>
              <a:pPr/>
              <a:t>22.09.2017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A477-D958-4838-8A6E-07B3B3E46E3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DEDF-9B75-42E1-B885-040B5DA47976}" type="datetimeFigureOut">
              <a:rPr lang="de-DE" smtClean="0"/>
              <a:pPr/>
              <a:t>22.09.2017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A477-D958-4838-8A6E-07B3B3E46E3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DEDF-9B75-42E1-B885-040B5DA47976}" type="datetimeFigureOut">
              <a:rPr lang="de-DE" smtClean="0"/>
              <a:pPr/>
              <a:t>22.09.2017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A477-D958-4838-8A6E-07B3B3E46E3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DEDF-9B75-42E1-B885-040B5DA47976}" type="datetimeFigureOut">
              <a:rPr lang="de-DE" smtClean="0"/>
              <a:pPr/>
              <a:t>22.09.2017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A477-D958-4838-8A6E-07B3B3E46E3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DEDF-9B75-42E1-B885-040B5DA47976}" type="datetimeFigureOut">
              <a:rPr lang="de-DE" smtClean="0"/>
              <a:pPr/>
              <a:t>22.09.2017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A477-D958-4838-8A6E-07B3B3E46E3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DEDF-9B75-42E1-B885-040B5DA47976}" type="datetimeFigureOut">
              <a:rPr lang="de-DE" smtClean="0"/>
              <a:pPr/>
              <a:t>22.09.2017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A477-D958-4838-8A6E-07B3B3E46E3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DEDF-9B75-42E1-B885-040B5DA47976}" type="datetimeFigureOut">
              <a:rPr lang="de-DE" smtClean="0"/>
              <a:pPr/>
              <a:t>22.09.2017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A477-D958-4838-8A6E-07B3B3E46E3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DEDF-9B75-42E1-B885-040B5DA47976}" type="datetimeFigureOut">
              <a:rPr lang="de-DE" smtClean="0"/>
              <a:pPr/>
              <a:t>22.09.2017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A477-D958-4838-8A6E-07B3B3E46E3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DEDF-9B75-42E1-B885-040B5DA47976}" type="datetimeFigureOut">
              <a:rPr lang="de-DE" smtClean="0"/>
              <a:pPr/>
              <a:t>22.09.2017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A477-D958-4838-8A6E-07B3B3E46E3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5DEDF-9B75-42E1-B885-040B5DA47976}" type="datetimeFigureOut">
              <a:rPr lang="de-DE" smtClean="0"/>
              <a:pPr/>
              <a:t>22.09.2017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A477-D958-4838-8A6E-07B3B3E46E3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 r="2900"/>
          <a:stretch>
            <a:fillRect/>
          </a:stretch>
        </p:blipFill>
        <p:spPr bwMode="auto">
          <a:xfrm>
            <a:off x="467544" y="980728"/>
            <a:ext cx="8064896" cy="429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 l="31118" t="6480" r="61984" b="75571"/>
          <a:stretch>
            <a:fillRect/>
          </a:stretch>
        </p:blipFill>
        <p:spPr bwMode="auto">
          <a:xfrm>
            <a:off x="7060688" y="1394488"/>
            <a:ext cx="1471752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4" descr="J:\CS3-KM\08_Grafiken\50_Grafikteam_Work\02_Grafiken_im_Auftrag\14_Heinecke\00_Sonstiges\Vorlagen\Linksklick\Oben_Links\Linksklick_oben_links_1.e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1988840"/>
            <a:ext cx="491273" cy="5040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4" descr="J:\CS3-KM\08_Grafiken\50_Grafikteam_Work\02_Grafiken_im_Auftrag\14_Heinecke\00_Sonstiges\Vorlagen\Texteingabe\Oben_Links\Texteingabe_oben_links_2.e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149080"/>
            <a:ext cx="517174" cy="5040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920" r="691" b="1429"/>
          <a:stretch>
            <a:fillRect/>
          </a:stretch>
        </p:blipFill>
        <p:spPr bwMode="auto">
          <a:xfrm>
            <a:off x="107504" y="692696"/>
            <a:ext cx="8784976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4" descr="J:\CS3-KM\08_Grafiken\50_Grafikteam_Work\02_Grafiken_im_Auftrag\14_Heinecke\00_Sonstiges\Vorlagen\Linksklick\Oben_Links\Linksklick_oben_links_1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412776"/>
            <a:ext cx="491273" cy="5040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5" descr="J:\CS3-KM\08_Grafiken\50_Grafikteam_Work\02_Grafiken_im_Auftrag\14_Heinecke\00_Sonstiges\Vorlagen\Linksklick\Oben_Links\Linksklick_oben_links_2.e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691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4664"/>
            <a:ext cx="786765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4" descr="J:\CS3-KM\08_Grafiken\50_Grafikteam_Work\02_Grafiken_im_Auftrag\14_Heinecke\00_Sonstiges\Vorlagen\Linksklick\Oben_Links\Linksklick_oben_links_1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780928"/>
            <a:ext cx="491273" cy="5040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5" descr="J:\CS3-KM\08_Grafiken\50_Grafikteam_Work\02_Grafiken_im_Auftrag\14_Heinecke\00_Sonstiges\Vorlagen\Linksklick\Oben_Links\Linksklick_oben_links_2.e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365104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5" descr="J:\CS3-KM\08_Grafiken\50_Grafikteam_Work\02_Grafiken_im_Auftrag\14_Heinecke\00_Sonstiges\Vorlagen\Texteingabe\Oben_Links\Texteingabe_oben_links_3.e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65313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036167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Folie 1</vt:lpstr>
      <vt:lpstr>Folie 2</vt:lpstr>
      <vt:lpstr>Folie 3</vt:lpstr>
      <vt:lpstr>Folie 4</vt:lpstr>
    </vt:vector>
  </TitlesOfParts>
  <Company>Siemens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Z001VRAM</dc:creator>
  <cp:lastModifiedBy>Z001VRAM</cp:lastModifiedBy>
  <cp:revision>6</cp:revision>
  <dcterms:created xsi:type="dcterms:W3CDTF">2017-08-09T12:08:10Z</dcterms:created>
  <dcterms:modified xsi:type="dcterms:W3CDTF">2017-09-22T07:02:24Z</dcterms:modified>
</cp:coreProperties>
</file>