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  <p:sldMasterId id="2147483730" r:id="rId3"/>
    <p:sldMasterId id="2147483742" r:id="rId4"/>
  </p:sldMasterIdLst>
  <p:notesMasterIdLst>
    <p:notesMasterId r:id="rId22"/>
  </p:notesMasterIdLst>
  <p:sldIdLst>
    <p:sldId id="257" r:id="rId5"/>
    <p:sldId id="258" r:id="rId6"/>
    <p:sldId id="279" r:id="rId7"/>
    <p:sldId id="280" r:id="rId8"/>
    <p:sldId id="281" r:id="rId9"/>
    <p:sldId id="286" r:id="rId10"/>
    <p:sldId id="262" r:id="rId11"/>
    <p:sldId id="272" r:id="rId12"/>
    <p:sldId id="273" r:id="rId13"/>
    <p:sldId id="274" r:id="rId14"/>
    <p:sldId id="275" r:id="rId15"/>
    <p:sldId id="276" r:id="rId16"/>
    <p:sldId id="277" r:id="rId17"/>
    <p:sldId id="282" r:id="rId18"/>
    <p:sldId id="283" r:id="rId19"/>
    <p:sldId id="284" r:id="rId20"/>
    <p:sldId id="28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15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3CC51-316E-4F04-B864-DD73312B5A51}" type="datetimeFigureOut">
              <a:rPr lang="fr-FR"/>
              <a:t>21/04/2012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BD0D8-52E6-44E8-A49C-585AD0DB5DF5}" type="slidenum">
              <a:rPr lang="fr-FR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BD0D8-52E6-44E8-A49C-585AD0DB5DF5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44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BD0D8-52E6-44E8-A49C-585AD0DB5DF5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BD0D8-52E6-44E8-A49C-585AD0DB5DF5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88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BD0D8-52E6-44E8-A49C-585AD0DB5DF5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7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46A1F-6B40-4B70-81FB-BF2297BFAECC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42AC7-8F8A-4A98-BF51-5715AE8749C9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241A3-08FD-4F8B-B7C9-20FB5750ADF3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46A1F-6B40-4B70-81FB-BF2297BFAECC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7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D1956-5D8D-4E2B-B62B-3F6D12B978D2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15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6DDCE-B98F-49D0-B80B-0524200EAD5D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95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C1E05-067C-49B8-B1E6-B8528E5AE212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75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99514-959C-4736-8442-C9E810A759A9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70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923EA-3458-4B09-8A82-52E5C0536FB6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ECB8A-45ED-46B5-B6C9-85A8625B2EDC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38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521AA-EC0C-4BE7-9E6D-7C5A0CF90DEA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63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D1956-5D8D-4E2B-B62B-3F6D12B978D2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4DA5292C-80B5-4DAF-A28C-6FFC97E8950E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780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42AC7-8F8A-4A98-BF51-5715AE8749C9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15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241A3-08FD-4F8B-B7C9-20FB5750ADF3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05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46A1F-6B40-4B70-81FB-BF2297BFAECC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488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D1956-5D8D-4E2B-B62B-3F6D12B978D2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952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6DDCE-B98F-49D0-B80B-0524200EAD5D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79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C1E05-067C-49B8-B1E6-B8528E5AE212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334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99514-959C-4736-8442-C9E810A759A9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71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923EA-3458-4B09-8A82-52E5C0536FB6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150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ECB8A-45ED-46B5-B6C9-85A8625B2EDC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6DDCE-B98F-49D0-B80B-0524200EAD5D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521AA-EC0C-4BE7-9E6D-7C5A0CF90DEA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4789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4DA5292C-80B5-4DAF-A28C-6FFC97E8950E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647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42AC7-8F8A-4A98-BF51-5715AE8749C9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110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241A3-08FD-4F8B-B7C9-20FB5750ADF3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309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46A1F-6B40-4B70-81FB-BF2297BFAECC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69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D1956-5D8D-4E2B-B62B-3F6D12B978D2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78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6DDCE-B98F-49D0-B80B-0524200EAD5D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872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C1E05-067C-49B8-B1E6-B8528E5AE212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82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99514-959C-4736-8442-C9E810A759A9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492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923EA-3458-4B09-8A82-52E5C0536FB6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C1E05-067C-49B8-B1E6-B8528E5AE212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ECB8A-45ED-46B5-B6C9-85A8625B2EDC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962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521AA-EC0C-4BE7-9E6D-7C5A0CF90DEA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447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4DA5292C-80B5-4DAF-A28C-6FFC97E8950E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328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42AC7-8F8A-4A98-BF51-5715AE8749C9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901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241A3-08FD-4F8B-B7C9-20FB5750ADF3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6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99514-959C-4736-8442-C9E810A759A9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923EA-3458-4B09-8A82-52E5C0536FB6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ECB8A-45ED-46B5-B6C9-85A8625B2EDC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521AA-EC0C-4BE7-9E6D-7C5A0CF90DEA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srgbClr val="FFCC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4DA5292C-80B5-4DAF-A28C-6FFC97E8950E}" type="slidenum">
              <a:rPr lang="fr-FR" smtClean="0">
                <a:solidFill>
                  <a:srgbClr val="FFCC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FFCC00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F7BE62-6763-4138-B8BB-4B690DA82035}" type="datetimeFigureOut">
              <a:rPr lang="fr-FR" smtClean="0">
                <a:solidFill>
                  <a:srgbClr val="FFCC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21/04/2012</a:t>
            </a:fld>
            <a:endParaRPr lang="fr-FR" smtClean="0">
              <a:solidFill>
                <a:srgbClr val="FFCC00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FFCC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FE2A49-CD4C-428D-B021-3B3A6F40B711}" type="slidenum">
              <a:rPr lang="fr-FR" smtClean="0">
                <a:solidFill>
                  <a:srgbClr val="FFCC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fr-FR" smtClean="0">
              <a:solidFill>
                <a:srgbClr val="FFCC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F7BE62-6763-4138-B8BB-4B690DA82035}" type="datetimeFigureOut">
              <a:rPr lang="fr-FR" smtClean="0">
                <a:solidFill>
                  <a:srgbClr val="FFCC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21/04/2012</a:t>
            </a:fld>
            <a:endParaRPr lang="fr-FR" smtClean="0">
              <a:solidFill>
                <a:srgbClr val="FFCC00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FFCC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FE2A49-CD4C-428D-B021-3B3A6F40B711}" type="slidenum">
              <a:rPr lang="fr-FR" smtClean="0">
                <a:solidFill>
                  <a:srgbClr val="FFCC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fr-FR" smtClean="0">
              <a:solidFill>
                <a:srgbClr val="FFCC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57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F7BE62-6763-4138-B8BB-4B690DA82035}" type="datetimeFigureOut">
              <a:rPr lang="fr-FR" smtClean="0">
                <a:solidFill>
                  <a:srgbClr val="FFCC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21/04/2012</a:t>
            </a:fld>
            <a:endParaRPr lang="fr-FR" smtClean="0">
              <a:solidFill>
                <a:srgbClr val="FFCC00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FFCC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FE2A49-CD4C-428D-B021-3B3A6F40B711}" type="slidenum">
              <a:rPr lang="fr-FR" smtClean="0">
                <a:solidFill>
                  <a:srgbClr val="FFCC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fr-FR" smtClean="0">
              <a:solidFill>
                <a:srgbClr val="FFCC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04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F7BE62-6763-4138-B8BB-4B690DA82035}" type="datetimeFigureOut">
              <a:rPr lang="fr-FR" smtClean="0">
                <a:solidFill>
                  <a:srgbClr val="FFCC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21/04/2012</a:t>
            </a:fld>
            <a:endParaRPr lang="fr-FR" smtClean="0">
              <a:solidFill>
                <a:srgbClr val="FFCC00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 smtClean="0">
              <a:solidFill>
                <a:srgbClr val="FFCC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FE2A49-CD4C-428D-B021-3B3A6F40B711}" type="slidenum">
              <a:rPr lang="fr-FR" smtClean="0">
                <a:solidFill>
                  <a:srgbClr val="FFCC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fr-FR" smtClean="0">
              <a:solidFill>
                <a:srgbClr val="FFCC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50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60000"/>
              <a:lumOff val="40000"/>
            </a:schemeClr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ague 5"/>
          <p:cNvSpPr/>
          <p:nvPr/>
        </p:nvSpPr>
        <p:spPr>
          <a:xfrm>
            <a:off x="-2844824" y="3320703"/>
            <a:ext cx="11988824" cy="7074594"/>
          </a:xfrm>
          <a:prstGeom prst="wave">
            <a:avLst/>
          </a:prstGeom>
          <a:blipFill dpi="0" rotWithShape="1">
            <a:blip r:embed="rId3"/>
            <a:srcRect/>
            <a:stretch>
              <a:fillRect l="23000" b="50000"/>
            </a:stretch>
          </a:blip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pic>
        <p:nvPicPr>
          <p:cNvPr id="7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692697"/>
            <a:ext cx="9144000" cy="295232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0" hangingPunct="0">
              <a:buFontTx/>
              <a:buNone/>
              <a:defRPr/>
            </a:pP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Montre Ta force O Seigneur</a:t>
            </a:r>
          </a:p>
          <a:p>
            <a:pPr marL="0" indent="0" algn="ctr" eaLnBrk="0" hangingPunct="0">
              <a:buFontTx/>
              <a:buNone/>
              <a:defRPr/>
            </a:pP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Et Ta grandeur comme autrefois</a:t>
            </a:r>
          </a:p>
          <a:p>
            <a:pPr marL="0" indent="0" algn="ctr" eaLnBrk="0" hangingPunct="0">
              <a:buFontTx/>
              <a:buNone/>
              <a:defRPr/>
            </a:pP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Montre Ta force O Seigneur</a:t>
            </a:r>
          </a:p>
          <a:p>
            <a:pPr marL="0" indent="0" algn="ctr" eaLnBrk="0" hangingPunct="0">
              <a:buFontTx/>
              <a:buNone/>
              <a:defRPr/>
            </a:pP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et Ta grandeur</a:t>
            </a:r>
          </a:p>
          <a:p>
            <a:pPr marL="0" indent="0" algn="ctr" eaLnBrk="0" hangingPunct="0">
              <a:buFontTx/>
              <a:buNone/>
              <a:defRPr/>
            </a:pP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Comme autrefois O Seigneur</a:t>
            </a:r>
          </a:p>
        </p:txBody>
      </p:sp>
      <p:sp>
        <p:nvSpPr>
          <p:cNvPr id="9" name="Rectangle 8"/>
          <p:cNvSpPr/>
          <p:nvPr/>
        </p:nvSpPr>
        <p:spPr>
          <a:xfrm>
            <a:off x="3563888" y="3753037"/>
            <a:ext cx="546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MONTRE TA FORCE O SEIGNEUR</a:t>
            </a:r>
          </a:p>
        </p:txBody>
      </p:sp>
    </p:spTree>
    <p:extLst>
      <p:ext uri="{BB962C8B-B14F-4D97-AF65-F5344CB8AC3E}">
        <p14:creationId xmlns:p14="http://schemas.microsoft.com/office/powerpoint/2010/main" val="110533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>
              <a:lumMod val="20000"/>
              <a:lumOff val="8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ague 7"/>
          <p:cNvSpPr/>
          <p:nvPr/>
        </p:nvSpPr>
        <p:spPr>
          <a:xfrm>
            <a:off x="-2844824" y="3344530"/>
            <a:ext cx="11988824" cy="7074594"/>
          </a:xfrm>
          <a:prstGeom prst="wave">
            <a:avLst/>
          </a:prstGeom>
          <a:blipFill dpi="0" rotWithShape="1">
            <a:blip r:embed="rId2"/>
            <a:srcRect/>
            <a:stretch>
              <a:fillRect l="23000" t="-3000" r="-1000" b="31000"/>
            </a:stretch>
          </a:blipFill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/>
          <a:lstStyle/>
          <a:p>
            <a:pPr algn="ctr"/>
            <a:endParaRPr lang="fr-FR" kern="0" dirty="0">
              <a:noFill/>
              <a:latin typeface="Calibri"/>
            </a:endParaRPr>
          </a:p>
        </p:txBody>
      </p:sp>
      <p:pic>
        <p:nvPicPr>
          <p:cNvPr id="9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0" y="764704"/>
            <a:ext cx="9144000" cy="295232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Prends-moi tel que je suis, mes peurs et mes échecs</a:t>
            </a:r>
          </a:p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Viens remplir ma vie</a:t>
            </a:r>
          </a:p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Je donne ma vie pour te suivre</a:t>
            </a:r>
          </a:p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Dans tout ce que je crois</a:t>
            </a:r>
          </a:p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Et je me soumets…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888" y="3740839"/>
            <a:ext cx="546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9F2936">
                    <a:lumMod val="50000"/>
                  </a:srgb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PUISSANT POUR SAUVER (MIGHTY TO SAVE)</a:t>
            </a:r>
          </a:p>
        </p:txBody>
      </p:sp>
    </p:spTree>
    <p:extLst>
      <p:ext uri="{BB962C8B-B14F-4D97-AF65-F5344CB8AC3E}">
        <p14:creationId xmlns:p14="http://schemas.microsoft.com/office/powerpoint/2010/main" val="14865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>
              <a:lumMod val="20000"/>
              <a:lumOff val="8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ague 7"/>
          <p:cNvSpPr/>
          <p:nvPr/>
        </p:nvSpPr>
        <p:spPr>
          <a:xfrm>
            <a:off x="-2844824" y="3344530"/>
            <a:ext cx="11988824" cy="7074594"/>
          </a:xfrm>
          <a:prstGeom prst="wave">
            <a:avLst/>
          </a:prstGeom>
          <a:blipFill dpi="0" rotWithShape="1">
            <a:blip r:embed="rId2"/>
            <a:srcRect/>
            <a:stretch>
              <a:fillRect l="23000" t="-3000" r="-1000" b="31000"/>
            </a:stretch>
          </a:blipFill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/>
          <a:lstStyle/>
          <a:p>
            <a:pPr algn="ctr"/>
            <a:endParaRPr lang="fr-FR" kern="0" dirty="0">
              <a:noFill/>
              <a:latin typeface="Calibri"/>
            </a:endParaRPr>
          </a:p>
        </p:txBody>
      </p:sp>
      <p:pic>
        <p:nvPicPr>
          <p:cNvPr id="9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0" y="764704"/>
            <a:ext cx="9144000" cy="295232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Réf. : Sauveur, Il déplace les montagnes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Mon Dieu sauve avec puissance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Il sauve avec puissance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Pour toujours, Auteur de mon salut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Jésus a vaincu la mort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Il a vaincu la mort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888" y="3740839"/>
            <a:ext cx="546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9F2936">
                    <a:lumMod val="50000"/>
                  </a:srgb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PUISSANT POUR SAUVER (MIGHTY TO SAVE)</a:t>
            </a:r>
          </a:p>
        </p:txBody>
      </p:sp>
    </p:spTree>
    <p:extLst>
      <p:ext uri="{BB962C8B-B14F-4D97-AF65-F5344CB8AC3E}">
        <p14:creationId xmlns:p14="http://schemas.microsoft.com/office/powerpoint/2010/main" val="11209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>
              <a:lumMod val="20000"/>
              <a:lumOff val="8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ague 7"/>
          <p:cNvSpPr/>
          <p:nvPr/>
        </p:nvSpPr>
        <p:spPr>
          <a:xfrm>
            <a:off x="-2844824" y="3344530"/>
            <a:ext cx="11988824" cy="7074594"/>
          </a:xfrm>
          <a:prstGeom prst="wave">
            <a:avLst/>
          </a:prstGeom>
          <a:blipFill dpi="0" rotWithShape="1">
            <a:blip r:embed="rId2"/>
            <a:srcRect/>
            <a:stretch>
              <a:fillRect l="23000" t="-3000" r="-1000" b="31000"/>
            </a:stretch>
          </a:blipFill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/>
          <a:lstStyle/>
          <a:p>
            <a:pPr algn="ctr"/>
            <a:endParaRPr lang="fr-FR" kern="0" dirty="0">
              <a:noFill/>
              <a:latin typeface="Calibri"/>
            </a:endParaRPr>
          </a:p>
        </p:txBody>
      </p:sp>
      <p:pic>
        <p:nvPicPr>
          <p:cNvPr id="9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0" y="764704"/>
            <a:ext cx="9144000" cy="29523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Interm</a:t>
            </a: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. </a:t>
            </a: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:   </a:t>
            </a: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Laisse-moi luire pour que le monde Te voit</a:t>
            </a:r>
          </a:p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Nous chantons pour la gloire du Roi ressuscité (Jésus)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888" y="3740839"/>
            <a:ext cx="546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9F2936">
                    <a:lumMod val="50000"/>
                  </a:srgb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PUISSANT POUR SAUVER (MIGHTY TO SAVE)</a:t>
            </a:r>
          </a:p>
        </p:txBody>
      </p:sp>
    </p:spTree>
    <p:extLst>
      <p:ext uri="{BB962C8B-B14F-4D97-AF65-F5344CB8AC3E}">
        <p14:creationId xmlns:p14="http://schemas.microsoft.com/office/powerpoint/2010/main" val="11209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>
              <a:lumMod val="20000"/>
              <a:lumOff val="8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ague 7"/>
          <p:cNvSpPr/>
          <p:nvPr/>
        </p:nvSpPr>
        <p:spPr>
          <a:xfrm>
            <a:off x="-2844824" y="3344530"/>
            <a:ext cx="11988824" cy="7074594"/>
          </a:xfrm>
          <a:prstGeom prst="wave">
            <a:avLst/>
          </a:prstGeom>
          <a:blipFill dpi="0" rotWithShape="1">
            <a:blip r:embed="rId2"/>
            <a:srcRect/>
            <a:stretch>
              <a:fillRect l="23000" t="-3000" r="-1000" b="31000"/>
            </a:stretch>
          </a:blipFill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/>
          <a:lstStyle/>
          <a:p>
            <a:pPr algn="ctr"/>
            <a:endParaRPr lang="fr-FR" kern="0" dirty="0">
              <a:noFill/>
              <a:latin typeface="Calibri"/>
            </a:endParaRPr>
          </a:p>
        </p:txBody>
      </p:sp>
      <p:pic>
        <p:nvPicPr>
          <p:cNvPr id="9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0" y="764704"/>
            <a:ext cx="9144000" cy="29523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Interm</a:t>
            </a: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. </a:t>
            </a: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:   </a:t>
            </a: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Laisse-moi luire pour que le monde Te voit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Nous chantons pour la gloire du Roi ressuscité (Jésus)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888" y="3740839"/>
            <a:ext cx="546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9F2936">
                    <a:lumMod val="50000"/>
                  </a:srgb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PUISSANT POUR SAUVER (MIGHTY TO SAVE)</a:t>
            </a:r>
          </a:p>
        </p:txBody>
      </p:sp>
    </p:spTree>
    <p:extLst>
      <p:ext uri="{BB962C8B-B14F-4D97-AF65-F5344CB8AC3E}">
        <p14:creationId xmlns:p14="http://schemas.microsoft.com/office/powerpoint/2010/main" val="30781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40000"/>
              <a:lumOff val="60000"/>
            </a:schemeClr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1" name="Groupe 7"/>
          <p:cNvGrpSpPr>
            <a:grpSpLocks/>
          </p:cNvGrpSpPr>
          <p:nvPr/>
        </p:nvGrpSpPr>
        <p:grpSpPr bwMode="auto">
          <a:xfrm>
            <a:off x="17463" y="6256338"/>
            <a:ext cx="1584325" cy="561975"/>
            <a:chOff x="225399" y="6215082"/>
            <a:chExt cx="1583899" cy="561975"/>
          </a:xfrm>
        </p:grpSpPr>
        <p:pic>
          <p:nvPicPr>
            <p:cNvPr id="410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399" y="6215082"/>
              <a:ext cx="560387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4" name="ZoneTexte 6"/>
            <p:cNvSpPr txBox="1">
              <a:spLocks noChangeArrowheads="1"/>
            </p:cNvSpPr>
            <p:nvPr/>
          </p:nvSpPr>
          <p:spPr bwMode="auto">
            <a:xfrm>
              <a:off x="667588" y="6372246"/>
              <a:ext cx="11417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fr-FR" b="1" u="sng" smtClean="0">
                  <a:solidFill>
                    <a:prstClr val="black"/>
                  </a:solidFill>
                  <a:latin typeface="Californian FB" pitchFamily="18" charset="0"/>
                </a:rPr>
                <a:t>AC Casa</a:t>
              </a:r>
            </a:p>
          </p:txBody>
        </p:sp>
      </p:grpSp>
      <p:sp>
        <p:nvSpPr>
          <p:cNvPr id="11" name="Vague 10"/>
          <p:cNvSpPr/>
          <p:nvPr/>
        </p:nvSpPr>
        <p:spPr>
          <a:xfrm>
            <a:off x="-2772816" y="3344530"/>
            <a:ext cx="11988824" cy="7074594"/>
          </a:xfrm>
          <a:prstGeom prst="wave">
            <a:avLst/>
          </a:prstGeom>
          <a:blipFill dpi="0" rotWithShape="1">
            <a:blip r:embed="rId3"/>
            <a:srcRect/>
            <a:stretch>
              <a:fillRect l="23000" b="50000"/>
            </a:stretch>
          </a:blipFill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/>
          <a:lstStyle/>
          <a:p>
            <a:pPr algn="ctr"/>
            <a:endParaRPr lang="fr-FR" kern="0" dirty="0">
              <a:noFill/>
              <a:latin typeface="Calibri"/>
            </a:endParaRPr>
          </a:p>
        </p:txBody>
      </p:sp>
      <p:pic>
        <p:nvPicPr>
          <p:cNvPr id="12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0" y="764704"/>
            <a:ext cx="9144000" cy="295232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Si la mer se déchaîne, si le vent souffle fort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Si ta barque t’entraîne, N’aies pas peur de la mort x 2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Réf</a:t>
            </a: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. Il n’a pas dit que tu coulerais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Que tu sombrerais 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Il a dit allons de l’autre bord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Allons de l’autre bord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63888" y="3740839"/>
            <a:ext cx="5462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9F2936">
                    <a:lumMod val="50000"/>
                  </a:srgb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Série 2 -5: Il n’a pas dit</a:t>
            </a:r>
          </a:p>
        </p:txBody>
      </p:sp>
    </p:spTree>
    <p:extLst>
      <p:ext uri="{BB962C8B-B14F-4D97-AF65-F5344CB8AC3E}">
        <p14:creationId xmlns:p14="http://schemas.microsoft.com/office/powerpoint/2010/main" val="14411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40000"/>
              <a:lumOff val="60000"/>
            </a:schemeClr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1" name="Groupe 7"/>
          <p:cNvGrpSpPr>
            <a:grpSpLocks/>
          </p:cNvGrpSpPr>
          <p:nvPr/>
        </p:nvGrpSpPr>
        <p:grpSpPr bwMode="auto">
          <a:xfrm>
            <a:off x="17463" y="6256338"/>
            <a:ext cx="1584325" cy="561975"/>
            <a:chOff x="225399" y="6215082"/>
            <a:chExt cx="1583899" cy="561975"/>
          </a:xfrm>
        </p:grpSpPr>
        <p:pic>
          <p:nvPicPr>
            <p:cNvPr id="410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399" y="6215082"/>
              <a:ext cx="560387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4" name="ZoneTexte 6"/>
            <p:cNvSpPr txBox="1">
              <a:spLocks noChangeArrowheads="1"/>
            </p:cNvSpPr>
            <p:nvPr/>
          </p:nvSpPr>
          <p:spPr bwMode="auto">
            <a:xfrm>
              <a:off x="667588" y="6372246"/>
              <a:ext cx="11417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fr-FR" b="1" u="sng" smtClean="0">
                  <a:solidFill>
                    <a:prstClr val="black"/>
                  </a:solidFill>
                  <a:latin typeface="Californian FB" pitchFamily="18" charset="0"/>
                </a:rPr>
                <a:t>AC Casa</a:t>
              </a:r>
            </a:p>
          </p:txBody>
        </p:sp>
      </p:grpSp>
      <p:sp>
        <p:nvSpPr>
          <p:cNvPr id="11" name="Vague 10"/>
          <p:cNvSpPr/>
          <p:nvPr/>
        </p:nvSpPr>
        <p:spPr>
          <a:xfrm>
            <a:off x="-2772816" y="3344530"/>
            <a:ext cx="11988824" cy="7074594"/>
          </a:xfrm>
          <a:prstGeom prst="wave">
            <a:avLst/>
          </a:prstGeom>
          <a:blipFill dpi="0" rotWithShape="1">
            <a:blip r:embed="rId3"/>
            <a:srcRect/>
            <a:stretch>
              <a:fillRect l="23000" b="50000"/>
            </a:stretch>
          </a:blipFill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/>
          <a:lstStyle/>
          <a:p>
            <a:pPr algn="ctr"/>
            <a:endParaRPr lang="fr-FR" kern="0" dirty="0">
              <a:noFill/>
              <a:latin typeface="Calibri"/>
            </a:endParaRPr>
          </a:p>
        </p:txBody>
      </p:sp>
      <p:pic>
        <p:nvPicPr>
          <p:cNvPr id="12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0" y="764704"/>
            <a:ext cx="9144000" cy="295232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Si un jour sur ta route, Tu rencontres le Méchant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Ne sois point dans le doute Dieu prend soin de ses enfants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 smtClean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Réf</a:t>
            </a:r>
            <a:r>
              <a:rPr lang="fr-FR" sz="3600" b="1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. Il n’a pas dit que tu coulerais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Que tu sombrerais 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Il a dit allons de l’autre bord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Allons de l’autre bord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63888" y="3740839"/>
            <a:ext cx="5462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9F2936">
                    <a:lumMod val="50000"/>
                  </a:srgb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Série 2 -5: Il n’a pas dit</a:t>
            </a:r>
          </a:p>
        </p:txBody>
      </p:sp>
    </p:spTree>
    <p:extLst>
      <p:ext uri="{BB962C8B-B14F-4D97-AF65-F5344CB8AC3E}">
        <p14:creationId xmlns:p14="http://schemas.microsoft.com/office/powerpoint/2010/main" val="29688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accent3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ague 7"/>
          <p:cNvSpPr/>
          <p:nvPr/>
        </p:nvSpPr>
        <p:spPr>
          <a:xfrm>
            <a:off x="-2772816" y="3344530"/>
            <a:ext cx="11988824" cy="7074594"/>
          </a:xfrm>
          <a:prstGeom prst="wave">
            <a:avLst/>
          </a:prstGeom>
          <a:blipFill dpi="0" rotWithShape="1">
            <a:blip r:embed="rId2"/>
            <a:srcRect/>
            <a:stretch>
              <a:fillRect l="23000" b="50000"/>
            </a:stretch>
          </a:blipFill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/>
          <a:lstStyle/>
          <a:p>
            <a:pPr algn="ctr"/>
            <a:endParaRPr lang="fr-FR" kern="0" dirty="0">
              <a:noFill/>
              <a:latin typeface="Calibri"/>
            </a:endParaRPr>
          </a:p>
        </p:txBody>
      </p:sp>
      <p:pic>
        <p:nvPicPr>
          <p:cNvPr id="9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0" y="764704"/>
            <a:ext cx="9144000" cy="29523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kern="0" dirty="0" smtClean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O Mon Dieu je te remercie x3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kern="0" dirty="0" smtClean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Pour tout ce que tu as fait pour moi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kern="0" dirty="0" smtClean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Merci </a:t>
            </a:r>
            <a:r>
              <a:rPr lang="fr-FR" sz="3600" b="1" kern="0" dirty="0" err="1" smtClean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Merci</a:t>
            </a:r>
            <a:r>
              <a:rPr lang="fr-FR" sz="3600" b="1" kern="0" dirty="0" smtClean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, Merci Seigneur </a:t>
            </a:r>
            <a:r>
              <a:rPr lang="fr-FR" sz="3600" b="1" kern="0" dirty="0" err="1" smtClean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Jesus</a:t>
            </a:r>
            <a:r>
              <a:rPr lang="fr-FR" sz="3600" b="1" kern="0" dirty="0" smtClean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x3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kern="0" dirty="0" smtClean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Pour tout ce que tu as fait pour moi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888" y="3740839"/>
            <a:ext cx="546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9F2936">
                    <a:lumMod val="50000"/>
                  </a:srgb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O Mon Dieu je te remercie</a:t>
            </a:r>
          </a:p>
        </p:txBody>
      </p:sp>
    </p:spTree>
    <p:extLst>
      <p:ext uri="{BB962C8B-B14F-4D97-AF65-F5344CB8AC3E}">
        <p14:creationId xmlns:p14="http://schemas.microsoft.com/office/powerpoint/2010/main" val="28122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accent3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ague 7"/>
          <p:cNvSpPr/>
          <p:nvPr/>
        </p:nvSpPr>
        <p:spPr>
          <a:xfrm>
            <a:off x="-2772816" y="3344530"/>
            <a:ext cx="11988824" cy="7074594"/>
          </a:xfrm>
          <a:prstGeom prst="wave">
            <a:avLst/>
          </a:prstGeom>
          <a:blipFill dpi="0" rotWithShape="1">
            <a:blip r:embed="rId2"/>
            <a:srcRect/>
            <a:stretch>
              <a:fillRect l="23000" b="50000"/>
            </a:stretch>
          </a:blipFill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/>
          <a:lstStyle/>
          <a:p>
            <a:pPr algn="ctr"/>
            <a:endParaRPr lang="fr-FR" kern="0" dirty="0">
              <a:noFill/>
              <a:latin typeface="Calibri"/>
            </a:endParaRPr>
          </a:p>
        </p:txBody>
      </p:sp>
      <p:pic>
        <p:nvPicPr>
          <p:cNvPr id="9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0" y="764704"/>
            <a:ext cx="9144000" cy="29523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kern="0" dirty="0" err="1" smtClean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Aseda</a:t>
            </a:r>
            <a:r>
              <a:rPr lang="fr-FR" sz="3600" b="1" kern="0" dirty="0" smtClean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ye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O'Nyame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ni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diaa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x3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Mintumi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nka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adiaa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waye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amame</a:t>
            </a:r>
            <a:endParaRPr lang="fr-FR" sz="3600" b="1" kern="0" dirty="0">
              <a:solidFill>
                <a:srgbClr val="9F293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mini"/>
              <a:cs typeface="Arial" pitchFamily="34" charset="0"/>
            </a:endParaRP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Mo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Mo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Mo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Mo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w'adia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waye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amame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x3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Mintumi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nka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adiaa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waye</a:t>
            </a:r>
            <a:r>
              <a:rPr lang="fr-FR" sz="3600" b="1" kern="0" dirty="0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</a:t>
            </a:r>
            <a:r>
              <a:rPr lang="fr-FR" sz="3600" b="1" kern="0" dirty="0" err="1">
                <a:solidFill>
                  <a:srgbClr val="9F293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amame</a:t>
            </a:r>
            <a:endParaRPr lang="fr-FR" sz="3600" b="1" kern="0" dirty="0">
              <a:solidFill>
                <a:srgbClr val="9F2936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mini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3888" y="3740839"/>
            <a:ext cx="546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9F2936">
                    <a:lumMod val="50000"/>
                  </a:srgb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O Mon Dieu je te remercie</a:t>
            </a:r>
          </a:p>
        </p:txBody>
      </p:sp>
    </p:spTree>
    <p:extLst>
      <p:ext uri="{BB962C8B-B14F-4D97-AF65-F5344CB8AC3E}">
        <p14:creationId xmlns:p14="http://schemas.microsoft.com/office/powerpoint/2010/main" val="6711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60000"/>
              <a:lumOff val="40000"/>
            </a:schemeClr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ague 5"/>
          <p:cNvSpPr/>
          <p:nvPr/>
        </p:nvSpPr>
        <p:spPr>
          <a:xfrm>
            <a:off x="-2844824" y="3320703"/>
            <a:ext cx="11988824" cy="7074594"/>
          </a:xfrm>
          <a:prstGeom prst="wave">
            <a:avLst/>
          </a:prstGeom>
          <a:blipFill dpi="0" rotWithShape="1">
            <a:blip r:embed="rId3"/>
            <a:srcRect/>
            <a:stretch>
              <a:fillRect l="23000" b="50000"/>
            </a:stretch>
          </a:blip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pic>
        <p:nvPicPr>
          <p:cNvPr id="7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764704"/>
            <a:ext cx="9144000" cy="29523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0" hangingPunct="0">
              <a:buFontTx/>
              <a:buNone/>
              <a:defRPr/>
            </a:pP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Que Dieu s’</a:t>
            </a:r>
            <a:r>
              <a:rPr lang="fr-FR" sz="36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éleve</a:t>
            </a: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et à l’instant</a:t>
            </a:r>
          </a:p>
          <a:p>
            <a:pPr marL="0" indent="0" algn="ctr" eaLnBrk="0" hangingPunct="0">
              <a:buFontTx/>
              <a:buNone/>
              <a:defRPr/>
            </a:pP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Ses ennemies sont en déroute</a:t>
            </a:r>
          </a:p>
          <a:p>
            <a:pPr marL="0" indent="0" algn="ctr" eaLnBrk="0" hangingPunct="0">
              <a:buFontTx/>
              <a:buNone/>
              <a:defRPr/>
            </a:pP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Du cœur des justes monte un chant</a:t>
            </a:r>
          </a:p>
          <a:p>
            <a:pPr marL="0" indent="0" algn="ctr" eaLnBrk="0" hangingPunct="0">
              <a:buFontTx/>
              <a:buNone/>
              <a:defRPr/>
            </a:pP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Le cris joyeux de la victoire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63888" y="3753037"/>
            <a:ext cx="546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MONTRE TA FORCE O SEIGNEUR</a:t>
            </a:r>
          </a:p>
        </p:txBody>
      </p:sp>
    </p:spTree>
    <p:extLst>
      <p:ext uri="{BB962C8B-B14F-4D97-AF65-F5344CB8AC3E}">
        <p14:creationId xmlns:p14="http://schemas.microsoft.com/office/powerpoint/2010/main" val="36206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ague 4"/>
          <p:cNvSpPr/>
          <p:nvPr/>
        </p:nvSpPr>
        <p:spPr>
          <a:xfrm>
            <a:off x="-2844824" y="3320703"/>
            <a:ext cx="11988824" cy="7074594"/>
          </a:xfrm>
          <a:prstGeom prst="wave">
            <a:avLst/>
          </a:prstGeom>
          <a:blipFill dpi="0" rotWithShape="1">
            <a:blip r:embed="rId3"/>
            <a:srcRect/>
            <a:stretch>
              <a:fillRect l="23000" b="50000"/>
            </a:stretch>
          </a:blip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pic>
        <p:nvPicPr>
          <p:cNvPr id="6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0" y="764704"/>
            <a:ext cx="9144000" cy="295232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Qui est comme Lui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Le lion et l’agneau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Assis sur le trône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Les monts s’inclinent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Les océans rugissent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Devant le Rois des Rois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3888" y="3753037"/>
            <a:ext cx="5462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3600" b="1" dirty="0">
                <a:solidFill>
                  <a:srgbClr val="9F2936">
                    <a:lumMod val="50000"/>
                  </a:srgb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PRAISE ADONAI  </a:t>
            </a:r>
          </a:p>
        </p:txBody>
      </p:sp>
    </p:spTree>
    <p:extLst>
      <p:ext uri="{BB962C8B-B14F-4D97-AF65-F5344CB8AC3E}">
        <p14:creationId xmlns:p14="http://schemas.microsoft.com/office/powerpoint/2010/main" val="15112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ague 4"/>
          <p:cNvSpPr/>
          <p:nvPr/>
        </p:nvSpPr>
        <p:spPr>
          <a:xfrm>
            <a:off x="-2844824" y="3320703"/>
            <a:ext cx="11988824" cy="7074594"/>
          </a:xfrm>
          <a:prstGeom prst="wave">
            <a:avLst/>
          </a:prstGeom>
          <a:blipFill dpi="0" rotWithShape="1">
            <a:blip r:embed="rId3"/>
            <a:srcRect/>
            <a:stretch>
              <a:fillRect l="23000" b="50000"/>
            </a:stretch>
          </a:blip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pic>
        <p:nvPicPr>
          <p:cNvPr id="6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0" y="764704"/>
            <a:ext cx="9144000" cy="295232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	</a:t>
            </a:r>
            <a:r>
              <a:rPr lang="fr-FR" sz="36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Ref</a:t>
            </a: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: 			Loue </a:t>
            </a:r>
            <a:r>
              <a:rPr lang="fr-FR" sz="3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Adonai</a:t>
            </a:r>
            <a:endParaRPr lang="fr-FR" sz="36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mini"/>
              <a:cs typeface="Arial" pitchFamily="34" charset="0"/>
            </a:endParaRP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Du lever du soleil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Jusqu</a:t>
            </a: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 ‘a son couchant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Loue </a:t>
            </a:r>
            <a:r>
              <a:rPr lang="fr-FR" sz="3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Adonai</a:t>
            </a:r>
            <a:endParaRPr lang="fr-FR" sz="36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mini"/>
              <a:cs typeface="Arial" pitchFamily="34" charset="0"/>
            </a:endParaRP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Toutes les nations de la terre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Tous les anges et tous les saints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Loue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3888" y="3753037"/>
            <a:ext cx="5462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3600" b="1" dirty="0">
                <a:solidFill>
                  <a:srgbClr val="9F2936">
                    <a:lumMod val="50000"/>
                  </a:srgb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PRAISE ADONAI  </a:t>
            </a:r>
          </a:p>
        </p:txBody>
      </p:sp>
    </p:spTree>
    <p:extLst>
      <p:ext uri="{BB962C8B-B14F-4D97-AF65-F5344CB8AC3E}">
        <p14:creationId xmlns:p14="http://schemas.microsoft.com/office/powerpoint/2010/main" val="39689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75000"/>
            </a:schemeClr>
          </a:fgClr>
          <a:bgClr>
            <a:schemeClr val="accent3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ague 9"/>
          <p:cNvSpPr/>
          <p:nvPr/>
        </p:nvSpPr>
        <p:spPr>
          <a:xfrm>
            <a:off x="-2844824" y="3344530"/>
            <a:ext cx="11988824" cy="7074594"/>
          </a:xfrm>
          <a:prstGeom prst="wave">
            <a:avLst/>
          </a:prstGeom>
          <a:blipFill dpi="0" rotWithShape="1">
            <a:blip r:embed="rId2"/>
            <a:srcRect/>
            <a:stretch>
              <a:fillRect l="24000" r="-1000" b="51000"/>
            </a:stretch>
          </a:blipFill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/>
          <a:lstStyle/>
          <a:p>
            <a:pPr algn="ctr"/>
            <a:endParaRPr lang="fr-FR" kern="0" dirty="0">
              <a:noFill/>
              <a:latin typeface="Calibri"/>
            </a:endParaRPr>
          </a:p>
        </p:txBody>
      </p:sp>
      <p:pic>
        <p:nvPicPr>
          <p:cNvPr id="6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0" y="764704"/>
            <a:ext cx="9144000" cy="29523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Compte sur t</a:t>
            </a: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on </a:t>
            </a: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Dieu de tout ton cœur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Ne t’appuie pas sur ta sagesse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Reconnais </a:t>
            </a: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Le </a:t>
            </a: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dans toutes tes voies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Il aplanira tous tes sentiers ma sœur /mon </a:t>
            </a: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frère</a:t>
            </a:r>
            <a:endParaRPr lang="fr-FR" sz="36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mini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3888" y="3753037"/>
            <a:ext cx="546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9F2936">
                    <a:lumMod val="50000"/>
                  </a:srgb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COMPTE SUR TON DIEU (Pro 3:5,6)</a:t>
            </a:r>
          </a:p>
        </p:txBody>
      </p:sp>
    </p:spTree>
    <p:extLst>
      <p:ext uri="{BB962C8B-B14F-4D97-AF65-F5344CB8AC3E}">
        <p14:creationId xmlns:p14="http://schemas.microsoft.com/office/powerpoint/2010/main" val="28595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75000"/>
            </a:schemeClr>
          </a:fgClr>
          <a:bgClr>
            <a:schemeClr val="accent3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ague 9"/>
          <p:cNvSpPr/>
          <p:nvPr/>
        </p:nvSpPr>
        <p:spPr>
          <a:xfrm>
            <a:off x="-2844824" y="3344530"/>
            <a:ext cx="11988824" cy="7074594"/>
          </a:xfrm>
          <a:prstGeom prst="wave">
            <a:avLst/>
          </a:prstGeom>
          <a:blipFill dpi="0" rotWithShape="1">
            <a:blip r:embed="rId2"/>
            <a:srcRect/>
            <a:stretch>
              <a:fillRect l="24000" r="-1000" b="51000"/>
            </a:stretch>
          </a:blipFill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/>
          <a:lstStyle/>
          <a:p>
            <a:pPr algn="ctr"/>
            <a:endParaRPr lang="fr-FR" kern="0" dirty="0">
              <a:noFill/>
              <a:latin typeface="Calibri"/>
            </a:endParaRPr>
          </a:p>
        </p:txBody>
      </p:sp>
      <p:pic>
        <p:nvPicPr>
          <p:cNvPr id="6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0" y="764704"/>
            <a:ext cx="9144000" cy="295232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Il </a:t>
            </a: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ne permettra pas que tu chancelles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Celui qui t</a:t>
            </a: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e </a:t>
            </a: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garde ne sommeille point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Ton Dieu est là toujours plus prêt</a:t>
            </a: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Pour ceux qui </a:t>
            </a: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L’invoquent</a:t>
            </a:r>
            <a:endParaRPr lang="fr-FR" sz="36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mini"/>
              <a:cs typeface="Arial" pitchFamily="34" charset="0"/>
            </a:endParaRPr>
          </a:p>
          <a:p>
            <a:pPr marL="0" indent="0" algn="ctr" eaLnBrk="0" hangingPunct="0">
              <a:buClr>
                <a:srgbClr val="6B9F25"/>
              </a:buClr>
              <a:buFontTx/>
              <a:buNone/>
              <a:defRPr/>
            </a:pP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        Ceux </a:t>
            </a: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qui </a:t>
            </a: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L’invoquent </a:t>
            </a: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dans la vérité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3888" y="3753037"/>
            <a:ext cx="546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9F2936">
                    <a:lumMod val="50000"/>
                  </a:srgb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COMPTE SUR TON DIEU (Pro 3:5,6)</a:t>
            </a:r>
          </a:p>
        </p:txBody>
      </p:sp>
    </p:spTree>
    <p:extLst>
      <p:ext uri="{BB962C8B-B14F-4D97-AF65-F5344CB8AC3E}">
        <p14:creationId xmlns:p14="http://schemas.microsoft.com/office/powerpoint/2010/main" val="3167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>
              <a:lumMod val="20000"/>
              <a:lumOff val="8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ague 7"/>
          <p:cNvSpPr/>
          <p:nvPr/>
        </p:nvSpPr>
        <p:spPr>
          <a:xfrm>
            <a:off x="-2844824" y="3344530"/>
            <a:ext cx="11988824" cy="7074594"/>
          </a:xfrm>
          <a:prstGeom prst="wave">
            <a:avLst/>
          </a:prstGeom>
          <a:blipFill dpi="0" rotWithShape="1">
            <a:blip r:embed="rId2"/>
            <a:srcRect/>
            <a:stretch>
              <a:fillRect l="23000" t="-3000" r="-1000" b="31000"/>
            </a:stretch>
          </a:blipFill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0" y="764704"/>
            <a:ext cx="9144000" cy="295232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0" hangingPunct="0"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Réf. : Sauveur, Il déplace les montagnes</a:t>
            </a:r>
          </a:p>
          <a:p>
            <a:pPr marL="0" indent="0" algn="ctr" eaLnBrk="0" hangingPunct="0"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Mon Dieu sauve avec </a:t>
            </a: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puissance</a:t>
            </a:r>
          </a:p>
          <a:p>
            <a:pPr marL="0" indent="0" algn="ctr" eaLnBrk="0" hangingPunct="0">
              <a:buFontTx/>
              <a:buNone/>
              <a:defRPr/>
            </a:pP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Il </a:t>
            </a: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sauve avec puissance</a:t>
            </a:r>
          </a:p>
          <a:p>
            <a:pPr marL="0" indent="0" algn="ctr" eaLnBrk="0" hangingPunct="0"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Pour toujours, Auteur de mon salut</a:t>
            </a:r>
          </a:p>
          <a:p>
            <a:pPr marL="0" indent="0" algn="ctr" eaLnBrk="0" hangingPunct="0">
              <a:buFontTx/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Jésus a vaincu la </a:t>
            </a: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mort</a:t>
            </a:r>
          </a:p>
          <a:p>
            <a:pPr marL="0" indent="0" algn="ctr" eaLnBrk="0" hangingPunct="0">
              <a:buFontTx/>
              <a:buNone/>
              <a:defRPr/>
            </a:pPr>
            <a:r>
              <a:rPr lang="fr-FR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Il </a:t>
            </a: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a vaincu la mort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888" y="3740839"/>
            <a:ext cx="546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PUISSANT POUR SAUVER (MIGHTY TO SAVE)</a:t>
            </a:r>
          </a:p>
        </p:txBody>
      </p:sp>
    </p:spTree>
    <p:extLst>
      <p:ext uri="{BB962C8B-B14F-4D97-AF65-F5344CB8AC3E}">
        <p14:creationId xmlns:p14="http://schemas.microsoft.com/office/powerpoint/2010/main" val="34202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>
              <a:lumMod val="20000"/>
              <a:lumOff val="8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ague 7"/>
          <p:cNvSpPr/>
          <p:nvPr/>
        </p:nvSpPr>
        <p:spPr>
          <a:xfrm>
            <a:off x="-2844824" y="3344530"/>
            <a:ext cx="11988824" cy="7074594"/>
          </a:xfrm>
          <a:prstGeom prst="wave">
            <a:avLst/>
          </a:prstGeom>
          <a:blipFill dpi="0" rotWithShape="1">
            <a:blip r:embed="rId2"/>
            <a:srcRect/>
            <a:stretch>
              <a:fillRect l="23000" t="-3000" r="-1000" b="31000"/>
            </a:stretch>
          </a:blipFill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/>
          <a:lstStyle/>
          <a:p>
            <a:pPr algn="ctr"/>
            <a:endParaRPr lang="fr-FR" kern="0" dirty="0">
              <a:noFill/>
              <a:latin typeface="Calibri"/>
            </a:endParaRPr>
          </a:p>
        </p:txBody>
      </p:sp>
      <p:pic>
        <p:nvPicPr>
          <p:cNvPr id="9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0" y="764704"/>
            <a:ext cx="9144000" cy="295232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Tout le monde a besoin d’être aimé</a:t>
            </a:r>
          </a:p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D’un amour sans limite</a:t>
            </a:r>
          </a:p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Que ta grâce coule en moi</a:t>
            </a:r>
          </a:p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Tout le monde a besoin de pardon</a:t>
            </a:r>
          </a:p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De la bonté d’un Sauveur</a:t>
            </a:r>
          </a:p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L’Espoir des nations…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888" y="3740839"/>
            <a:ext cx="546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9F2936">
                    <a:lumMod val="50000"/>
                  </a:srgb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PUISSANT POUR SAUVER (MIGHTY TO SAVE)</a:t>
            </a:r>
          </a:p>
        </p:txBody>
      </p:sp>
    </p:spTree>
    <p:extLst>
      <p:ext uri="{BB962C8B-B14F-4D97-AF65-F5344CB8AC3E}">
        <p14:creationId xmlns:p14="http://schemas.microsoft.com/office/powerpoint/2010/main" val="4611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6">
              <a:lumMod val="20000"/>
              <a:lumOff val="8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ague 7"/>
          <p:cNvSpPr/>
          <p:nvPr/>
        </p:nvSpPr>
        <p:spPr>
          <a:xfrm>
            <a:off x="-2844824" y="3344530"/>
            <a:ext cx="11988824" cy="7074594"/>
          </a:xfrm>
          <a:prstGeom prst="wave">
            <a:avLst/>
          </a:prstGeom>
          <a:blipFill dpi="0" rotWithShape="1">
            <a:blip r:embed="rId2"/>
            <a:srcRect/>
            <a:stretch>
              <a:fillRect l="23000" t="-3000" r="-1000" b="31000"/>
            </a:stretch>
          </a:blipFill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 prstMaterial="metal"/>
        </p:spPr>
        <p:txBody>
          <a:bodyPr rtlCol="0" anchor="ctr"/>
          <a:lstStyle/>
          <a:p>
            <a:pPr algn="ctr"/>
            <a:endParaRPr lang="fr-FR" kern="0" dirty="0">
              <a:noFill/>
              <a:latin typeface="Calibri"/>
            </a:endParaRPr>
          </a:p>
        </p:txBody>
      </p:sp>
      <p:pic>
        <p:nvPicPr>
          <p:cNvPr id="9" name="Picture 4" descr="D:\Documents\CULTES\LOGO AC\AC LOGO L 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7"/>
            <a:ext cx="11422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0" y="764704"/>
            <a:ext cx="9144000" cy="295232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Réf. : Sauveur, Il déplace les montagnes</a:t>
            </a:r>
          </a:p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Mon Dieu sauve avec puissance</a:t>
            </a:r>
          </a:p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Il sauve avec puissance</a:t>
            </a:r>
          </a:p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Pour toujours, Auteur de mon salut</a:t>
            </a:r>
          </a:p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Jésus a vaincu la mort</a:t>
            </a:r>
          </a:p>
          <a:p>
            <a:pPr marL="0" indent="0" algn="ctr" eaLnBrk="0" hangingPunct="0">
              <a:buClr>
                <a:srgbClr val="6B9F25"/>
              </a:buClr>
              <a:buNone/>
              <a:defRPr/>
            </a:pPr>
            <a:r>
              <a:rPr lang="fr-FR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mini"/>
                <a:cs typeface="Arial" pitchFamily="34" charset="0"/>
              </a:rPr>
              <a:t>Il a vaincu la mort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888" y="3740839"/>
            <a:ext cx="546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9F2936">
                    <a:lumMod val="50000"/>
                  </a:srgbClr>
                </a:solidFill>
                <a:latin typeface="Century Gothic" pitchFamily="34" charset="0"/>
                <a:ea typeface="Times New Roman" pitchFamily="18" charset="0"/>
                <a:cs typeface="Arial" pitchFamily="34" charset="0"/>
              </a:rPr>
              <a:t>PUISSANT POUR SAUVER (MIGHTY TO SAVE)</a:t>
            </a:r>
          </a:p>
        </p:txBody>
      </p:sp>
    </p:spTree>
    <p:extLst>
      <p:ext uri="{BB962C8B-B14F-4D97-AF65-F5344CB8AC3E}">
        <p14:creationId xmlns:p14="http://schemas.microsoft.com/office/powerpoint/2010/main" val="26061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ébit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ébit">
  <a:themeElements>
    <a:clrScheme name="Personnalisé 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9B268"/>
      </a:accent1>
      <a:accent2>
        <a:srgbClr val="FFFFFF"/>
      </a:accent2>
      <a:accent3>
        <a:srgbClr val="FCAE3B"/>
      </a:accent3>
      <a:accent4>
        <a:srgbClr val="FFFF00"/>
      </a:accent4>
      <a:accent5>
        <a:srgbClr val="FCAE3B"/>
      </a:accent5>
      <a:accent6>
        <a:srgbClr val="FFFFFF"/>
      </a:accent6>
      <a:hlink>
        <a:srgbClr val="6B9F25"/>
      </a:hlink>
      <a:folHlink>
        <a:srgbClr val="B26B02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Débit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615</Words>
  <Application>Microsoft Office PowerPoint</Application>
  <PresentationFormat>Affichage à l'écran (4:3)</PresentationFormat>
  <Paragraphs>104</Paragraphs>
  <Slides>17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Débit</vt:lpstr>
      <vt:lpstr>1_Débit</vt:lpstr>
      <vt:lpstr>2_Débit</vt:lpstr>
      <vt:lpstr>3_Débit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MONTRE TA FORCE O SEIGNEUR</dc:title>
  <dc:creator>BENJAMIN</dc:creator>
  <cp:lastModifiedBy>BENJAMIN</cp:lastModifiedBy>
  <cp:revision>25</cp:revision>
  <dcterms:created xsi:type="dcterms:W3CDTF">2012-04-19T16:47:21Z</dcterms:created>
  <dcterms:modified xsi:type="dcterms:W3CDTF">2012-04-21T23:10:09Z</dcterms:modified>
</cp:coreProperties>
</file>