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90B30-A263-23B2-8152-C12BA4E9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C81C4-7056-49AD-048E-DDFB0CDE4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30F2F-558B-5150-3C85-11973CEC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E43ED-7DD9-970C-9C38-BA2E0648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C464D-EF6E-EA0C-A8DF-5A5A094B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5BC4-41FE-408C-21FD-F060102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0811C7-2411-3873-4606-15F41D3A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877E2-C0E4-047C-EA5B-AF02CE33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B8BD3-ACF9-678A-5550-E5785A9F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3FAFB-80BB-72E1-0F58-717931FD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5A2C58-F100-267C-10EF-4157C864B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A969BE-D8E2-3463-FA84-5CC41814E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790DE-1307-954A-9614-8A3901F5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2C8DE-A980-4D95-3E66-E6739B0C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C9A0-7B2D-2EFE-6F0E-0647D2C0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B45F8-EDFC-BBB2-23EF-EF9BC854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5E4EA-8029-77E2-3FDC-DA2DA722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DD0B9-1B38-F42A-54AC-7E89C731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FB89B-3708-DF81-A0B0-81A39285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D6445-42BB-4439-AB7C-FC5A20F3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7FFBF-F1EE-3AB2-896E-70BB7D83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7E200-9DDF-D852-D2DB-6495EB92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FD498-C0E1-8980-DB00-30224CE5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F81FE-312E-F1B1-F853-46C1BFB3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F67A2-CBB9-5193-7739-060C0178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E364-CB9F-DD95-5719-717CAF07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E16DF-8301-A69D-9DB6-5D022D5AD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AEC933-EF50-8134-1981-F39D0B76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3E330-A88C-9F72-64FD-677D4B7A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776DC-6E6B-8F3C-F9EF-AEEA41D0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104C1-7B08-D418-B375-B3DF96A9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E8B71-742A-6AB7-8CC8-7CFC73F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0B8F3-F56B-C0F0-9977-9404C3EE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9AAB3-8F29-047D-FFCA-AD48FB03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CA346-54A2-EFBF-DBB3-37AB42206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8642D-F6C3-5107-CDD7-3E9C042A2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1FA005-5B01-2A81-824D-8A89229A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AC6B5D-A154-80C7-5D6A-B18EBECE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8D5CD3-4D32-C8AF-5AB7-B822BE72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89434-0444-2271-6279-4F1A3A9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09C99-CE6C-B46C-86C7-E3825794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4894A-8762-682F-0F54-CBA95A10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52A19-DDAD-5D3F-61A2-2EB76063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EA67D-5C84-D388-C94B-18AEFE3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FE9DC7-3D38-40F4-E3EA-05822421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D92A9-7F0C-C24D-4C8E-53150996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A4A9-8C52-2481-9330-FCBB269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D490C-DF64-CECE-9ACA-2DB8A37B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5A437-EF20-C8D4-AE3D-2E5BC494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0B81D-DC33-C4D8-E531-8BA230F6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D9EEC-5774-FD28-F92F-B5908F6C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0CF05-B3C1-85EF-713A-8F7C5BBF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CF856-FAD5-6C5E-0B2C-27E62B16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D58ADA-F773-134F-F63D-F2EFA7094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1770D-BE5F-6232-9B33-69F26ADD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5D383-13C4-1818-F6E1-2BE7AB65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341F2-735E-7DAD-7289-F4A5FEED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A291D-C22B-2C86-72F4-67152E26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18817C-5A81-605D-C84A-A053E1C3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CE003-C7D9-3CB7-6E57-1FC1ADBD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F17C1-7C1B-DD0F-BDB1-37CD54375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FF2D5-DD2A-421E-BB09-C7C323B11E4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6A443-8606-5E8A-1D92-57A04607E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85EE2-096B-F56F-5ECB-9D9D9AD3B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F3FC6-09DC-42D8-B8D5-B5103EAE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C81DD2-2B7F-9A04-37DA-974E90199DA5}"/>
              </a:ext>
            </a:extLst>
          </p:cNvPr>
          <p:cNvSpPr/>
          <p:nvPr/>
        </p:nvSpPr>
        <p:spPr>
          <a:xfrm>
            <a:off x="951221" y="718019"/>
            <a:ext cx="10089085" cy="5375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7B19F9-7BE2-9F59-12A3-06F3777D5422}"/>
              </a:ext>
            </a:extLst>
          </p:cNvPr>
          <p:cNvSpPr/>
          <p:nvPr/>
        </p:nvSpPr>
        <p:spPr>
          <a:xfrm>
            <a:off x="1216234" y="2286355"/>
            <a:ext cx="2154057" cy="1000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47213A-C5F2-D325-2EDD-FEC0A0EBBA7A}"/>
              </a:ext>
            </a:extLst>
          </p:cNvPr>
          <p:cNvSpPr txBox="1"/>
          <p:nvPr/>
        </p:nvSpPr>
        <p:spPr>
          <a:xfrm>
            <a:off x="1805378" y="2371016"/>
            <a:ext cx="156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  <a:p>
            <a:pPr algn="ctr"/>
            <a:r>
              <a:rPr lang="en-US" altLang="zh-CN" sz="1200" dirty="0"/>
              <a:t>VCC</a:t>
            </a:r>
          </a:p>
          <a:p>
            <a:pPr algn="ctr"/>
            <a:r>
              <a:rPr lang="en-US" sz="1200" dirty="0"/>
              <a:t>SDA (P2_11)</a:t>
            </a:r>
          </a:p>
          <a:p>
            <a:pPr algn="ctr"/>
            <a:r>
              <a:rPr lang="en-US" sz="1200" dirty="0"/>
              <a:t>SCL (P2_9)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EF5A6-A346-3ED9-46E4-757D0438A2CF}"/>
              </a:ext>
            </a:extLst>
          </p:cNvPr>
          <p:cNvSpPr txBox="1"/>
          <p:nvPr/>
        </p:nvSpPr>
        <p:spPr>
          <a:xfrm>
            <a:off x="1277603" y="2371016"/>
            <a:ext cx="84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</a:t>
            </a:r>
            <a:r>
              <a:rPr lang="zh-CN" altLang="en-US" sz="1400" dirty="0"/>
              <a:t>（</a:t>
            </a:r>
            <a:r>
              <a:rPr lang="en-US" altLang="zh-CN" sz="1400" dirty="0"/>
              <a:t>F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578DA7D-1A38-C634-B875-94B6615F328E}"/>
              </a:ext>
            </a:extLst>
          </p:cNvPr>
          <p:cNvSpPr/>
          <p:nvPr/>
        </p:nvSpPr>
        <p:spPr>
          <a:xfrm>
            <a:off x="3699420" y="2385319"/>
            <a:ext cx="5234786" cy="2264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332D8E-ABCB-E932-E709-EED4F26FA581}"/>
              </a:ext>
            </a:extLst>
          </p:cNvPr>
          <p:cNvSpPr/>
          <p:nvPr/>
        </p:nvSpPr>
        <p:spPr>
          <a:xfrm>
            <a:off x="4375234" y="827513"/>
            <a:ext cx="1564913" cy="14483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6390D0-6D7D-CD10-0D61-0361D8961604}"/>
              </a:ext>
            </a:extLst>
          </p:cNvPr>
          <p:cNvSpPr txBox="1"/>
          <p:nvPr/>
        </p:nvSpPr>
        <p:spPr>
          <a:xfrm>
            <a:off x="4392877" y="853725"/>
            <a:ext cx="1564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 Drive Board_1</a:t>
            </a:r>
          </a:p>
          <a:p>
            <a:r>
              <a:rPr lang="en-US" sz="1200" dirty="0"/>
              <a:t>IN1 (P2_18)</a:t>
            </a:r>
          </a:p>
          <a:p>
            <a:r>
              <a:rPr lang="en-US" sz="1200" dirty="0"/>
              <a:t>IN2 (P2_20)</a:t>
            </a:r>
          </a:p>
          <a:p>
            <a:r>
              <a:rPr lang="en-US" sz="1200" dirty="0"/>
              <a:t>IN3 (P2_22)</a:t>
            </a:r>
          </a:p>
          <a:p>
            <a:r>
              <a:rPr lang="en-US" sz="1200" dirty="0"/>
              <a:t>IN4 (P2_24)</a:t>
            </a:r>
          </a:p>
          <a:p>
            <a:r>
              <a:rPr lang="en-US" sz="1200" dirty="0"/>
              <a:t>VCC</a:t>
            </a:r>
          </a:p>
          <a:p>
            <a:r>
              <a:rPr lang="en-US" sz="1200" dirty="0"/>
              <a:t>GND </a:t>
            </a:r>
            <a:r>
              <a:rPr lang="zh-CN" altLang="en-US" sz="1200" dirty="0"/>
              <a:t>（</a:t>
            </a:r>
            <a:r>
              <a:rPr lang="en-US" altLang="zh-CN" sz="1200" dirty="0"/>
              <a:t>M</a:t>
            </a:r>
            <a:r>
              <a:rPr lang="zh-CN" altLang="en-US" sz="1200" dirty="0"/>
              <a:t>）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8B1E373-B592-0AD6-BCFD-CECD8FBDD22C}"/>
              </a:ext>
            </a:extLst>
          </p:cNvPr>
          <p:cNvSpPr/>
          <p:nvPr/>
        </p:nvSpPr>
        <p:spPr>
          <a:xfrm>
            <a:off x="6732869" y="853725"/>
            <a:ext cx="1564913" cy="14483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A4D8BB-A633-A58A-3148-3FF8D45CC1FA}"/>
              </a:ext>
            </a:extLst>
          </p:cNvPr>
          <p:cNvSpPr txBox="1"/>
          <p:nvPr/>
        </p:nvSpPr>
        <p:spPr>
          <a:xfrm>
            <a:off x="6794304" y="868083"/>
            <a:ext cx="1564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 Drive Board_2</a:t>
            </a:r>
          </a:p>
          <a:p>
            <a:r>
              <a:rPr lang="en-US" sz="1200" dirty="0"/>
              <a:t>IN1 (P2_4)</a:t>
            </a:r>
          </a:p>
          <a:p>
            <a:r>
              <a:rPr lang="en-US" sz="1200" dirty="0"/>
              <a:t>IN2 (P2_6)</a:t>
            </a:r>
          </a:p>
          <a:p>
            <a:r>
              <a:rPr lang="en-US" sz="1200" dirty="0"/>
              <a:t>IN3 (P2_8)</a:t>
            </a:r>
          </a:p>
          <a:p>
            <a:r>
              <a:rPr lang="en-US" sz="1200" dirty="0"/>
              <a:t>IN4 (P2_10)</a:t>
            </a:r>
          </a:p>
          <a:p>
            <a:r>
              <a:rPr lang="en-US" sz="1200" dirty="0"/>
              <a:t>VCC</a:t>
            </a:r>
          </a:p>
          <a:p>
            <a:r>
              <a:rPr lang="en-US" sz="1200" dirty="0"/>
              <a:t>GND  </a:t>
            </a:r>
            <a:r>
              <a:rPr lang="zh-CN" altLang="en-US" sz="1200" dirty="0"/>
              <a:t>（</a:t>
            </a:r>
            <a:r>
              <a:rPr lang="en-US" altLang="zh-CN" sz="1200" dirty="0"/>
              <a:t>M</a:t>
            </a:r>
            <a:r>
              <a:rPr lang="zh-CN" altLang="en-US" sz="1200" dirty="0"/>
              <a:t>）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06A6D33-4894-2467-CDA4-6E1EC14CD1A6}"/>
              </a:ext>
            </a:extLst>
          </p:cNvPr>
          <p:cNvSpPr/>
          <p:nvPr/>
        </p:nvSpPr>
        <p:spPr>
          <a:xfrm>
            <a:off x="8991111" y="2673357"/>
            <a:ext cx="1984655" cy="136853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275B7-7448-624C-52CE-D72FB3501A06}"/>
              </a:ext>
            </a:extLst>
          </p:cNvPr>
          <p:cNvSpPr txBox="1"/>
          <p:nvPr/>
        </p:nvSpPr>
        <p:spPr>
          <a:xfrm>
            <a:off x="9120237" y="2820513"/>
            <a:ext cx="87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R.E. (F)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9725E4-4DDD-68A4-5F31-B487F68E4C99}"/>
              </a:ext>
            </a:extLst>
          </p:cNvPr>
          <p:cNvSpPr txBox="1"/>
          <p:nvPr/>
        </p:nvSpPr>
        <p:spPr>
          <a:xfrm>
            <a:off x="9786732" y="2844316"/>
            <a:ext cx="1092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 (P1_31)</a:t>
            </a:r>
          </a:p>
          <a:p>
            <a:r>
              <a:rPr lang="en-US" sz="1200" dirty="0"/>
              <a:t>DT (P2_34)</a:t>
            </a:r>
          </a:p>
          <a:p>
            <a:r>
              <a:rPr lang="en-US" sz="1200" dirty="0"/>
              <a:t>SW (P2_32)</a:t>
            </a:r>
          </a:p>
          <a:p>
            <a:r>
              <a:rPr lang="en-US" sz="1200" dirty="0"/>
              <a:t>VCC</a:t>
            </a:r>
          </a:p>
          <a:p>
            <a:r>
              <a:rPr lang="en-US" sz="12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05734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88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Qiu</dc:creator>
  <cp:lastModifiedBy>Tim Qiu</cp:lastModifiedBy>
  <cp:revision>1</cp:revision>
  <dcterms:created xsi:type="dcterms:W3CDTF">2024-12-20T08:55:19Z</dcterms:created>
  <dcterms:modified xsi:type="dcterms:W3CDTF">2024-12-20T13:18:39Z</dcterms:modified>
</cp:coreProperties>
</file>