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9" autoAdjust="0"/>
    <p:restoredTop sz="96860"/>
  </p:normalViewPr>
  <p:slideViewPr>
    <p:cSldViewPr snapToGrid="0">
      <p:cViewPr>
        <p:scale>
          <a:sx n="100" d="100"/>
          <a:sy n="100" d="100"/>
        </p:scale>
        <p:origin x="3012" y="-17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59E9-D3C2-3E4B-942E-375AE51FB57A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EB10-53C2-1B4E-9CD1-213040F8C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3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0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8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.kyfonidis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23133" y="6605214"/>
            <a:ext cx="7088111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3703" y="161096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 txBox="1">
            <a:spLocks/>
          </p:cNvSpPr>
          <p:nvPr/>
        </p:nvSpPr>
        <p:spPr>
          <a:xfrm>
            <a:off x="354167" y="1413862"/>
            <a:ext cx="2637608" cy="37104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Professional Experience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2725"/>
              </p:ext>
            </p:extLst>
          </p:nvPr>
        </p:nvGraphicFramePr>
        <p:xfrm>
          <a:off x="291723" y="1826125"/>
          <a:ext cx="6907730" cy="2021711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32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29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June 2019 – Currently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Area Leader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1" dirty="0">
                          <a:latin typeface="Nunito" panose="00000500000000000000" pitchFamily="2" charset="0"/>
                        </a:rPr>
                        <a:t>–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90124"/>
                  </a:ext>
                </a:extLst>
              </a:tr>
              <a:tr h="461629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April 2019 – May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Trainer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99630"/>
                  </a:ext>
                </a:extLst>
              </a:tr>
              <a:tr h="508016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February 2017 – April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Member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37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September 2016 – February 2017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Painter / Decorator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 – Extra Set of Hands Ltd. </a:t>
                      </a:r>
                      <a:endParaRPr lang="en-GB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88099"/>
              </p:ext>
            </p:extLst>
          </p:nvPr>
        </p:nvGraphicFramePr>
        <p:xfrm>
          <a:off x="291723" y="4725122"/>
          <a:ext cx="6908400" cy="1570975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25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29">
                <a:tc>
                  <a:txBody>
                    <a:bodyPr/>
                    <a:lstStyle/>
                    <a:p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HND – SCQF Level 8</a:t>
                      </a:r>
                      <a:endParaRPr lang="en-GB" sz="1050" b="0" u="none" dirty="0">
                        <a:latin typeface="Nunito" panose="00000500000000000000" pitchFamily="2" charset="0"/>
                      </a:endParaRPr>
                    </a:p>
                    <a:p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2022 (Expected)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Computing</a:t>
                      </a:r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 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Clyde College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</a:t>
                      </a:r>
                      <a:br>
                        <a:rPr lang="en-GB" sz="1050" b="0" dirty="0"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Grade: 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46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HNC – SCQF Level 7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Software Development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–  Clyde College</a:t>
                      </a:r>
                      <a:b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High School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sng" dirty="0">
                          <a:latin typeface="Nunito" panose="00000500000000000000" pitchFamily="2" charset="0"/>
                        </a:rPr>
                        <a:t>Technical high-school</a:t>
                      </a: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 –  OAED high school of city of Drama, Greece</a:t>
                      </a:r>
                      <a:endParaRPr lang="en-GB" sz="1050" u="sng" dirty="0">
                        <a:latin typeface="Nunito" panose="00000500000000000000" pitchFamily="2" charset="0"/>
                      </a:endParaRP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Topic: Building Installations Electrician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Grade: </a:t>
                      </a:r>
                      <a:r>
                        <a:rPr lang="en-GB" sz="1050" u="none" dirty="0">
                          <a:solidFill>
                            <a:schemeClr val="tx1"/>
                          </a:solidFill>
                          <a:latin typeface="Nunito" panose="00000500000000000000" pitchFamily="2" charset="0"/>
                        </a:rPr>
                        <a:t>15 out of 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15683"/>
              </p:ext>
            </p:extLst>
          </p:nvPr>
        </p:nvGraphicFramePr>
        <p:xfrm>
          <a:off x="291723" y="6773676"/>
          <a:ext cx="6908400" cy="2717933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17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584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Programming 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Python, C#, C++, Git, Scratch, UML </a:t>
                      </a:r>
                      <a:r>
                        <a:rPr lang="en-GB" sz="1050" u="none">
                          <a:latin typeface="Nunito" panose="00000500000000000000" pitchFamily="2" charset="0"/>
                        </a:rPr>
                        <a:t>Modeling</a:t>
                      </a:r>
                      <a:endParaRPr lang="en-GB" sz="1050" u="none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77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Operating Systems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Nunito" panose="00000500000000000000" pitchFamily="2" charset="0"/>
                        </a:rPr>
                        <a:t>Windows, Unix (including Shell Commands)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33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Web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HTML, CSS, JavaScript, Bootstrap, PHP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539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Databases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aseline="0" dirty="0" err="1">
                          <a:latin typeface="Nunito" panose="00000500000000000000" pitchFamily="2" charset="0"/>
                        </a:rPr>
                        <a:t>OracleDB</a:t>
                      </a:r>
                      <a:r>
                        <a:rPr lang="en-GB" sz="1050" baseline="0" dirty="0">
                          <a:latin typeface="Nunito" panose="00000500000000000000" pitchFamily="2" charset="0"/>
                        </a:rPr>
                        <a:t>, MySQL, ER Modelling, </a:t>
                      </a: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Access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Office and Tools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Office Excel, Word and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5376" y="184736"/>
            <a:ext cx="477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Nunito" panose="00000500000000000000" pitchFamily="2" charset="0"/>
              </a:rPr>
              <a:t>GEORGIOS KANARIDIS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C6A8D-57BC-8A4F-A86A-AEE771413AE6}"/>
              </a:ext>
            </a:extLst>
          </p:cNvPr>
          <p:cNvGrpSpPr/>
          <p:nvPr/>
        </p:nvGrpSpPr>
        <p:grpSpPr>
          <a:xfrm>
            <a:off x="209780" y="4352254"/>
            <a:ext cx="7101464" cy="257364"/>
            <a:chOff x="209780" y="4348928"/>
            <a:chExt cx="7101464" cy="257364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09780" y="4545220"/>
              <a:ext cx="7101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54167" y="4348928"/>
              <a:ext cx="1211335" cy="25736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/>
            <a:lstStyle>
              <a:lvl1pPr marL="0" indent="0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None/>
                <a:defRPr sz="2315" kern="1200">
                  <a:solidFill>
                    <a:srgbClr val="3D7ABD"/>
                  </a:solidFill>
                  <a:latin typeface="Nunito" panose="00000500000000000000" pitchFamily="2" charset="0"/>
                  <a:ea typeface="+mn-ea"/>
                  <a:cs typeface="+mn-cs"/>
                </a:defRPr>
              </a:lvl1pPr>
              <a:lvl2pPr marL="0" indent="0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None/>
                <a:defRPr sz="1984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Education</a:t>
              </a:r>
              <a:endParaRPr lang="en-US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167" y="6400804"/>
            <a:ext cx="1812384" cy="45277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Technical Skills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77535" y="907931"/>
            <a:ext cx="2438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42 </a:t>
            </a:r>
            <a:r>
              <a:rPr lang="en-GB" sz="1000" dirty="0" err="1">
                <a:latin typeface="Nunito" panose="00000500000000000000" pitchFamily="2" charset="0"/>
              </a:rPr>
              <a:t>Southdeen</a:t>
            </a:r>
            <a:r>
              <a:rPr lang="en-GB" sz="1000" dirty="0">
                <a:latin typeface="Nunito" panose="00000500000000000000" pitchFamily="2" charset="0"/>
              </a:rPr>
              <a:t> Av., G15 7RL, Glasgow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61428" y="910291"/>
            <a:ext cx="1424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+44 (0) 7491820422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1 of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0342" y="222452"/>
            <a:ext cx="5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anose="00000500000000000000" pitchFamily="2" charset="0"/>
              </a:rPr>
              <a:t>CV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69E1D4-AA9E-42AF-806D-EA273700AA78}"/>
              </a:ext>
            </a:extLst>
          </p:cNvPr>
          <p:cNvCxnSpPr>
            <a:cxnSpLocks/>
          </p:cNvCxnSpPr>
          <p:nvPr/>
        </p:nvCxnSpPr>
        <p:spPr>
          <a:xfrm flipH="1">
            <a:off x="143703" y="54789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45115DB0-F610-49F0-8143-66DC473AA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797" y="949543"/>
            <a:ext cx="98852" cy="1368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7A4A74-43C5-4D3E-B1D7-05A7749CA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3" y="987298"/>
            <a:ext cx="136800" cy="8966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75EF039-412D-4C54-8265-1614D6D4A2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97" y="940166"/>
            <a:ext cx="136800" cy="136800"/>
          </a:xfrm>
          <a:prstGeom prst="rect">
            <a:avLst/>
          </a:prstGeom>
        </p:spPr>
      </p:pic>
      <p:sp>
        <p:nvSpPr>
          <p:cNvPr id="96" name="TextBox 95">
            <a:hlinkClick r:id="rId6"/>
            <a:extLst>
              <a:ext uri="{FF2B5EF4-FFF2-40B4-BE49-F238E27FC236}">
                <a16:creationId xmlns:a16="http://schemas.microsoft.com/office/drawing/2014/main" id="{4AF7D338-2508-4AF1-A1AA-0AEA18A955E0}"/>
              </a:ext>
            </a:extLst>
          </p:cNvPr>
          <p:cNvSpPr txBox="1"/>
          <p:nvPr/>
        </p:nvSpPr>
        <p:spPr>
          <a:xfrm>
            <a:off x="5433751" y="904077"/>
            <a:ext cx="1831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Nunito" panose="00000500000000000000" pitchFamily="2" charset="0"/>
              </a:rPr>
              <a:t>georgekanaridis@gmail.com</a:t>
            </a:r>
            <a:endParaRPr lang="en-GB" sz="1000" dirty="0"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4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140677" y="846768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40677" y="2325493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40677" y="3615098"/>
            <a:ext cx="7179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78776" y="697232"/>
            <a:ext cx="2187691" cy="31303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Awards and Honours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78776" y="2172796"/>
            <a:ext cx="1188767" cy="213608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Languages</a:t>
            </a:r>
            <a:endParaRPr lang="en-GB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308" y="2538808"/>
            <a:ext cx="502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Greek ( Mother tongue 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Russian ( Mother tongue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English ( Fluent speaker)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German ( Basic 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78775" y="3472004"/>
            <a:ext cx="4185541" cy="27081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Other Interests - Extra Curriculum Activities</a:t>
            </a:r>
            <a:endParaRPr lang="en-GB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0778"/>
              </p:ext>
            </p:extLst>
          </p:nvPr>
        </p:nvGraphicFramePr>
        <p:xfrm>
          <a:off x="243840" y="3828413"/>
          <a:ext cx="6908400" cy="127948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Books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Sports: Football, Running, Table Tennis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Movies and Documentaries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technology news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308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2 of 2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0446"/>
              </p:ext>
            </p:extLst>
          </p:nvPr>
        </p:nvGraphicFramePr>
        <p:xfrm>
          <a:off x="243840" y="1008289"/>
          <a:ext cx="6908400" cy="95961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2021 – Clyde College Studying Bursary  (HND Level 8)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2020 – Clyde College Studying Bursary  (HNC Level 7)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2019 – Clyde College Studying Bursary  (Level 5)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5766</TotalTime>
  <Words>270</Words>
  <Application>Microsoft Office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Kyfonidis</dc:title>
  <dc:creator>Charalampos Kyfonidis</dc:creator>
  <cp:lastModifiedBy>George Kanaridis</cp:lastModifiedBy>
  <cp:revision>87</cp:revision>
  <dcterms:created xsi:type="dcterms:W3CDTF">2019-12-18T22:06:07Z</dcterms:created>
  <dcterms:modified xsi:type="dcterms:W3CDTF">2022-03-11T19:59:01Z</dcterms:modified>
</cp:coreProperties>
</file>