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C9A53-AB1C-4110-8EDE-6DEF724FB5D5}" v="257" dt="2024-05-12T10:21:49.396"/>
    <p1510:client id="{6A5984D8-841C-4852-8BB8-AAF8644A214C}" v="991" dt="2024-05-12T23:28:54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na Ljubičić" userId="S::borna.ljubicic@skole.hr::23d64d13-9e0b-4476-b49d-c18a2a69ca42" providerId="AD" clId="Web-{6A5984D8-841C-4852-8BB8-AAF8644A214C}"/>
    <pc:docChg chg="addSld modSld sldOrd">
      <pc:chgData name="Borna Ljubičić" userId="S::borna.ljubicic@skole.hr::23d64d13-9e0b-4476-b49d-c18a2a69ca42" providerId="AD" clId="Web-{6A5984D8-841C-4852-8BB8-AAF8644A214C}" dt="2024-05-12T23:29:06.678" v="1023"/>
      <pc:docMkLst>
        <pc:docMk/>
      </pc:docMkLst>
      <pc:sldChg chg="addSp modSp mod setBg">
        <pc:chgData name="Borna Ljubičić" userId="S::borna.ljubicic@skole.hr::23d64d13-9e0b-4476-b49d-c18a2a69ca42" providerId="AD" clId="Web-{6A5984D8-841C-4852-8BB8-AAF8644A214C}" dt="2024-05-12T21:56:28.262" v="0"/>
        <pc:sldMkLst>
          <pc:docMk/>
          <pc:sldMk cId="1777385900" sldId="256"/>
        </pc:sldMkLst>
        <pc:spChg chg="mod">
          <ac:chgData name="Borna Ljubičić" userId="S::borna.ljubicic@skole.hr::23d64d13-9e0b-4476-b49d-c18a2a69ca42" providerId="AD" clId="Web-{6A5984D8-841C-4852-8BB8-AAF8644A214C}" dt="2024-05-12T21:56:28.262" v="0"/>
          <ac:spMkLst>
            <pc:docMk/>
            <pc:sldMk cId="1777385900" sldId="256"/>
            <ac:spMk id="2" creationId="{FECFF28F-F7EB-6202-739A-5E91876ADD22}"/>
          </ac:spMkLst>
        </pc:spChg>
        <pc:spChg chg="mod">
          <ac:chgData name="Borna Ljubičić" userId="S::borna.ljubicic@skole.hr::23d64d13-9e0b-4476-b49d-c18a2a69ca42" providerId="AD" clId="Web-{6A5984D8-841C-4852-8BB8-AAF8644A214C}" dt="2024-05-12T21:56:28.262" v="0"/>
          <ac:spMkLst>
            <pc:docMk/>
            <pc:sldMk cId="1777385900" sldId="256"/>
            <ac:spMk id="3" creationId="{1DE32062-9C64-9FD4-A285-61ECB044400D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1:56:28.262" v="0"/>
          <ac:spMkLst>
            <pc:docMk/>
            <pc:sldMk cId="1777385900" sldId="256"/>
            <ac:spMk id="8" creationId="{A8DB9CD9-59B1-4D73-BC4C-98796A48EF9B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1:56:28.262" v="0"/>
          <ac:spMkLst>
            <pc:docMk/>
            <pc:sldMk cId="1777385900" sldId="256"/>
            <ac:spMk id="10" creationId="{8874A6A9-41FF-4E33-AFA8-F9F81436A59E}"/>
          </ac:spMkLst>
        </pc:spChg>
        <pc:grpChg chg="add">
          <ac:chgData name="Borna Ljubičić" userId="S::borna.ljubicic@skole.hr::23d64d13-9e0b-4476-b49d-c18a2a69ca42" providerId="AD" clId="Web-{6A5984D8-841C-4852-8BB8-AAF8644A214C}" dt="2024-05-12T21:56:28.262" v="0"/>
          <ac:grpSpMkLst>
            <pc:docMk/>
            <pc:sldMk cId="1777385900" sldId="256"/>
            <ac:grpSpMk id="12" creationId="{721D730E-1F97-4071-B143-B05E6D2599BC}"/>
          </ac:grpSpMkLst>
        </pc:grpChg>
      </pc:sldChg>
      <pc:sldChg chg="addSp delSp modSp">
        <pc:chgData name="Borna Ljubičić" userId="S::borna.ljubicic@skole.hr::23d64d13-9e0b-4476-b49d-c18a2a69ca42" providerId="AD" clId="Web-{6A5984D8-841C-4852-8BB8-AAF8644A214C}" dt="2024-05-12T21:56:36.981" v="1"/>
        <pc:sldMkLst>
          <pc:docMk/>
          <pc:sldMk cId="2639314256" sldId="257"/>
        </pc:sldMkLst>
        <pc:spChg chg="mod">
          <ac:chgData name="Borna Ljubičić" userId="S::borna.ljubicic@skole.hr::23d64d13-9e0b-4476-b49d-c18a2a69ca42" providerId="AD" clId="Web-{6A5984D8-841C-4852-8BB8-AAF8644A214C}" dt="2024-05-12T21:56:36.981" v="1"/>
          <ac:spMkLst>
            <pc:docMk/>
            <pc:sldMk cId="2639314256" sldId="257"/>
            <ac:spMk id="2" creationId="{33507B8B-D020-D049-DB11-1631BC1866E1}"/>
          </ac:spMkLst>
        </pc:spChg>
        <pc:spChg chg="mod">
          <ac:chgData name="Borna Ljubičić" userId="S::borna.ljubicic@skole.hr::23d64d13-9e0b-4476-b49d-c18a2a69ca42" providerId="AD" clId="Web-{6A5984D8-841C-4852-8BB8-AAF8644A214C}" dt="2024-05-12T21:56:36.981" v="1"/>
          <ac:spMkLst>
            <pc:docMk/>
            <pc:sldMk cId="2639314256" sldId="257"/>
            <ac:spMk id="9" creationId="{100D4F6A-E758-FEB8-DC9D-C617B32A0F55}"/>
          </ac:spMkLst>
        </pc:spChg>
        <pc:spChg chg="del">
          <ac:chgData name="Borna Ljubičić" userId="S::borna.ljubicic@skole.hr::23d64d13-9e0b-4476-b49d-c18a2a69ca42" providerId="AD" clId="Web-{6A5984D8-841C-4852-8BB8-AAF8644A214C}" dt="2024-05-12T21:56:36.981" v="1"/>
          <ac:spMkLst>
            <pc:docMk/>
            <pc:sldMk cId="2639314256" sldId="257"/>
            <ac:spMk id="12" creationId="{45D37F4E-DDB4-456B-97E0-9937730A039F}"/>
          </ac:spMkLst>
        </pc:spChg>
        <pc:spChg chg="del">
          <ac:chgData name="Borna Ljubičić" userId="S::borna.ljubicic@skole.hr::23d64d13-9e0b-4476-b49d-c18a2a69ca42" providerId="AD" clId="Web-{6A5984D8-841C-4852-8BB8-AAF8644A214C}" dt="2024-05-12T21:56:36.981" v="1"/>
          <ac:spMkLst>
            <pc:docMk/>
            <pc:sldMk cId="2639314256" sldId="257"/>
            <ac:spMk id="14" creationId="{B2DD41CD-8F47-4F56-AD12-4E2FF7696987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1:56:36.981" v="1"/>
          <ac:spMkLst>
            <pc:docMk/>
            <pc:sldMk cId="2639314256" sldId="257"/>
            <ac:spMk id="19" creationId="{03AF1C04-3FEF-41BD-BB84-2F263765BEBC}"/>
          </ac:spMkLst>
        </pc:spChg>
        <pc:grpChg chg="add">
          <ac:chgData name="Borna Ljubičić" userId="S::borna.ljubicic@skole.hr::23d64d13-9e0b-4476-b49d-c18a2a69ca42" providerId="AD" clId="Web-{6A5984D8-841C-4852-8BB8-AAF8644A214C}" dt="2024-05-12T21:56:36.981" v="1"/>
          <ac:grpSpMkLst>
            <pc:docMk/>
            <pc:sldMk cId="2639314256" sldId="257"/>
            <ac:grpSpMk id="21" creationId="{2DD5E267-EB6F-47DF-ABEF-2C1BED44DAC6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1:56:36.981" v="1"/>
          <ac:grpSpMkLst>
            <pc:docMk/>
            <pc:sldMk cId="2639314256" sldId="257"/>
            <ac:grpSpMk id="25" creationId="{66828D02-A05D-412B-9F20-B68E970B9FC2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1:56:36.981" v="1"/>
          <ac:grpSpMkLst>
            <pc:docMk/>
            <pc:sldMk cId="2639314256" sldId="257"/>
            <ac:grpSpMk id="29" creationId="{E27AF472-EAE3-4572-AB69-B92BD10DBC6D}"/>
          </ac:grpSpMkLst>
        </pc:grpChg>
        <pc:picChg chg="mod ord">
          <ac:chgData name="Borna Ljubičić" userId="S::borna.ljubicic@skole.hr::23d64d13-9e0b-4476-b49d-c18a2a69ca42" providerId="AD" clId="Web-{6A5984D8-841C-4852-8BB8-AAF8644A214C}" dt="2024-05-12T21:56:36.981" v="1"/>
          <ac:picMkLst>
            <pc:docMk/>
            <pc:sldMk cId="2639314256" sldId="257"/>
            <ac:picMk id="5" creationId="{E8CD0FF0-EF61-91C8-D872-A84E8115A47D}"/>
          </ac:picMkLst>
        </pc:picChg>
      </pc:sldChg>
      <pc:sldChg chg="addSp delSp modSp new mod ord setBg">
        <pc:chgData name="Borna Ljubičić" userId="S::borna.ljubicic@skole.hr::23d64d13-9e0b-4476-b49d-c18a2a69ca42" providerId="AD" clId="Web-{6A5984D8-841C-4852-8BB8-AAF8644A214C}" dt="2024-05-12T22:05:01.903" v="14"/>
        <pc:sldMkLst>
          <pc:docMk/>
          <pc:sldMk cId="3430785857" sldId="259"/>
        </pc:sldMkLst>
        <pc:spChg chg="mod">
          <ac:chgData name="Borna Ljubičić" userId="S::borna.ljubicic@skole.hr::23d64d13-9e0b-4476-b49d-c18a2a69ca42" providerId="AD" clId="Web-{6A5984D8-841C-4852-8BB8-AAF8644A214C}" dt="2024-05-12T22:05:01.903" v="14"/>
          <ac:spMkLst>
            <pc:docMk/>
            <pc:sldMk cId="3430785857" sldId="259"/>
            <ac:spMk id="2" creationId="{A4C0ABAF-8175-D6F7-01ED-E250F8F84F68}"/>
          </ac:spMkLst>
        </pc:spChg>
        <pc:spChg chg="del">
          <ac:chgData name="Borna Ljubičić" userId="S::borna.ljubicic@skole.hr::23d64d13-9e0b-4476-b49d-c18a2a69ca42" providerId="AD" clId="Web-{6A5984D8-841C-4852-8BB8-AAF8644A214C}" dt="2024-05-12T22:04:36.792" v="4"/>
          <ac:spMkLst>
            <pc:docMk/>
            <pc:sldMk cId="3430785857" sldId="259"/>
            <ac:spMk id="3" creationId="{A1FA2F5C-6E09-BE6F-E4B0-9B800723EB4D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05:01.903" v="14"/>
          <ac:spMkLst>
            <pc:docMk/>
            <pc:sldMk cId="3430785857" sldId="259"/>
            <ac:spMk id="7" creationId="{A8DB9CD9-59B1-4D73-BC4C-98796A48EF9B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05:01.903" v="14"/>
          <ac:spMkLst>
            <pc:docMk/>
            <pc:sldMk cId="3430785857" sldId="259"/>
            <ac:spMk id="9" creationId="{8874A6A9-41FF-4E33-AFA8-F9F81436A59E}"/>
          </ac:spMkLst>
        </pc:spChg>
        <pc:grpChg chg="add">
          <ac:chgData name="Borna Ljubičić" userId="S::borna.ljubicic@skole.hr::23d64d13-9e0b-4476-b49d-c18a2a69ca42" providerId="AD" clId="Web-{6A5984D8-841C-4852-8BB8-AAF8644A214C}" dt="2024-05-12T22:05:01.903" v="14"/>
          <ac:grpSpMkLst>
            <pc:docMk/>
            <pc:sldMk cId="3430785857" sldId="259"/>
            <ac:grpSpMk id="11" creationId="{721D730E-1F97-4071-B143-B05E6D2599BC}"/>
          </ac:grpSpMkLst>
        </pc:grpChg>
      </pc:sldChg>
      <pc:sldChg chg="addSp delSp modSp new mod setBg setClrOvrMap">
        <pc:chgData name="Borna Ljubičić" userId="S::borna.ljubicic@skole.hr::23d64d13-9e0b-4476-b49d-c18a2a69ca42" providerId="AD" clId="Web-{6A5984D8-841C-4852-8BB8-AAF8644A214C}" dt="2024-05-12T22:51:39.182" v="514"/>
        <pc:sldMkLst>
          <pc:docMk/>
          <pc:sldMk cId="2537240017" sldId="260"/>
        </pc:sldMkLst>
        <pc:spChg chg="mod">
          <ac:chgData name="Borna Ljubičić" userId="S::borna.ljubicic@skole.hr::23d64d13-9e0b-4476-b49d-c18a2a69ca42" providerId="AD" clId="Web-{6A5984D8-841C-4852-8BB8-AAF8644A214C}" dt="2024-05-12T22:51:39.182" v="514"/>
          <ac:spMkLst>
            <pc:docMk/>
            <pc:sldMk cId="2537240017" sldId="260"/>
            <ac:spMk id="2" creationId="{1CEF5C73-40F9-415E-83A1-598ABCCF94CA}"/>
          </ac:spMkLst>
        </pc:spChg>
        <pc:spChg chg="add del mod">
          <ac:chgData name="Borna Ljubičić" userId="S::borna.ljubicic@skole.hr::23d64d13-9e0b-4476-b49d-c18a2a69ca42" providerId="AD" clId="Web-{6A5984D8-841C-4852-8BB8-AAF8644A214C}" dt="2024-05-12T22:51:39.182" v="514"/>
          <ac:spMkLst>
            <pc:docMk/>
            <pc:sldMk cId="2537240017" sldId="260"/>
            <ac:spMk id="3" creationId="{11BAFA3C-DE0E-9C27-EA06-2FBCFFC620DA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45:45.718" v="438"/>
          <ac:spMkLst>
            <pc:docMk/>
            <pc:sldMk cId="2537240017" sldId="260"/>
            <ac:spMk id="8" creationId="{18873D23-2DCF-4B31-A009-95721C06E8E1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45:45.718" v="438"/>
          <ac:spMkLst>
            <pc:docMk/>
            <pc:sldMk cId="2537240017" sldId="260"/>
            <ac:spMk id="10" creationId="{C13EF075-D4EF-4929-ADBC-91B27DA19955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51:39.182" v="514"/>
          <ac:spMkLst>
            <pc:docMk/>
            <pc:sldMk cId="2537240017" sldId="260"/>
            <ac:spMk id="18" creationId="{A2679492-7988-4050-9056-542444452411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51:39.182" v="514"/>
          <ac:spMkLst>
            <pc:docMk/>
            <pc:sldMk cId="2537240017" sldId="260"/>
            <ac:spMk id="19" creationId="{B091B163-7D61-4891-ABCF-5C13D9C418D0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51:39.135" v="513"/>
          <ac:spMkLst>
            <pc:docMk/>
            <pc:sldMk cId="2537240017" sldId="260"/>
            <ac:spMk id="26" creationId="{BACC6370-2D7E-4714-9D71-7542949D7D5D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51:39.135" v="513"/>
          <ac:spMkLst>
            <pc:docMk/>
            <pc:sldMk cId="2537240017" sldId="260"/>
            <ac:spMk id="28" creationId="{256B2C21-A230-48C0-8DF1-C46611373C44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51:39.135" v="513"/>
          <ac:spMkLst>
            <pc:docMk/>
            <pc:sldMk cId="2537240017" sldId="260"/>
            <ac:spMk id="30" creationId="{3847E18C-932D-4C95-AABA-FEC7C9499AD7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51:39.135" v="513"/>
          <ac:spMkLst>
            <pc:docMk/>
            <pc:sldMk cId="2537240017" sldId="260"/>
            <ac:spMk id="32" creationId="{3150CB11-0C61-439E-910F-5787759E72A0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51:39.135" v="513"/>
          <ac:spMkLst>
            <pc:docMk/>
            <pc:sldMk cId="2537240017" sldId="260"/>
            <ac:spMk id="34" creationId="{43F8A58B-5155-44CE-A5FF-7647B47D0A7A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2:51:39.135" v="513"/>
          <ac:spMkLst>
            <pc:docMk/>
            <pc:sldMk cId="2537240017" sldId="260"/>
            <ac:spMk id="36" creationId="{443F2ACA-E6D6-4028-82DD-F03C262D5DE6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1:39.182" v="514"/>
          <ac:spMkLst>
            <pc:docMk/>
            <pc:sldMk cId="2537240017" sldId="260"/>
            <ac:spMk id="43" creationId="{A3EFF7B1-6CB7-47D1-AD37-B870CA2B2151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1:39.182" v="514"/>
          <ac:spMkLst>
            <pc:docMk/>
            <pc:sldMk cId="2537240017" sldId="260"/>
            <ac:spMk id="44" creationId="{A00D2CE1-35C1-46E6-BD59-CEE668BD90F4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1:39.182" v="514"/>
          <ac:spMkLst>
            <pc:docMk/>
            <pc:sldMk cId="2537240017" sldId="260"/>
            <ac:spMk id="45" creationId="{7FA2962B-21B6-4689-A95D-A8FF6ADE47F1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1:39.182" v="514"/>
          <ac:spMkLst>
            <pc:docMk/>
            <pc:sldMk cId="2537240017" sldId="260"/>
            <ac:spMk id="52" creationId="{E18403B7-F2C7-4C07-8522-21C31910902C}"/>
          </ac:spMkLst>
        </pc:spChg>
        <pc:grpChg chg="add del">
          <ac:chgData name="Borna Ljubičić" userId="S::borna.ljubicic@skole.hr::23d64d13-9e0b-4476-b49d-c18a2a69ca42" providerId="AD" clId="Web-{6A5984D8-841C-4852-8BB8-AAF8644A214C}" dt="2024-05-12T22:45:45.718" v="438"/>
          <ac:grpSpMkLst>
            <pc:docMk/>
            <pc:sldMk cId="2537240017" sldId="260"/>
            <ac:grpSpMk id="12" creationId="{DAA26DFA-AAB2-4973-9C17-16D587C7B198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2:51:39.182" v="514"/>
          <ac:grpSpMkLst>
            <pc:docMk/>
            <pc:sldMk cId="2537240017" sldId="260"/>
            <ac:grpSpMk id="20" creationId="{0474DF76-993E-44DE-AFB0-C416182ACECF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1:39.182" v="514"/>
          <ac:grpSpMkLst>
            <pc:docMk/>
            <pc:sldMk cId="2537240017" sldId="260"/>
            <ac:grpSpMk id="46" creationId="{A58DCE86-9AE1-46D1-96D6-04B8B3EDF6FA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1:39.182" v="514"/>
          <ac:grpSpMkLst>
            <pc:docMk/>
            <pc:sldMk cId="2537240017" sldId="260"/>
            <ac:grpSpMk id="51" creationId="{A745280D-ED36-41FE-8EB1-CE597C99CFE8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1:39.182" v="514"/>
          <ac:grpSpMkLst>
            <pc:docMk/>
            <pc:sldMk cId="2537240017" sldId="260"/>
            <ac:grpSpMk id="54" creationId="{23B58CC6-A99E-43AF-A467-256F19287FB8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1:39.182" v="514"/>
          <ac:grpSpMkLst>
            <pc:docMk/>
            <pc:sldMk cId="2537240017" sldId="260"/>
            <ac:grpSpMk id="60" creationId="{80E95A5C-1E97-41C3-9DEC-245FF6DEBF1F}"/>
          </ac:grpSpMkLst>
        </pc:grpChg>
        <pc:graphicFrameChg chg="add del">
          <ac:chgData name="Borna Ljubičić" userId="S::borna.ljubicic@skole.hr::23d64d13-9e0b-4476-b49d-c18a2a69ca42" providerId="AD" clId="Web-{6A5984D8-841C-4852-8BB8-AAF8644A214C}" dt="2024-05-12T22:51:39.135" v="513"/>
          <ac:graphicFrameMkLst>
            <pc:docMk/>
            <pc:sldMk cId="2537240017" sldId="260"/>
            <ac:graphicFrameMk id="22" creationId="{B1AAF10E-803E-381D-E468-6E1A7DBF5460}"/>
          </ac:graphicFrameMkLst>
        </pc:graphicFrameChg>
        <pc:graphicFrameChg chg="add">
          <ac:chgData name="Borna Ljubičić" userId="S::borna.ljubicic@skole.hr::23d64d13-9e0b-4476-b49d-c18a2a69ca42" providerId="AD" clId="Web-{6A5984D8-841C-4852-8BB8-AAF8644A214C}" dt="2024-05-12T22:51:39.182" v="514"/>
          <ac:graphicFrameMkLst>
            <pc:docMk/>
            <pc:sldMk cId="2537240017" sldId="260"/>
            <ac:graphicFrameMk id="61" creationId="{EB3EBF53-7129-8D46-FA6B-35F045410CA1}"/>
          </ac:graphicFrameMkLst>
        </pc:graphicFrameChg>
        <pc:cxnChg chg="add del">
          <ac:chgData name="Borna Ljubičić" userId="S::borna.ljubicic@skole.hr::23d64d13-9e0b-4476-b49d-c18a2a69ca42" providerId="AD" clId="Web-{6A5984D8-841C-4852-8BB8-AAF8644A214C}" dt="2024-05-12T22:51:39.182" v="514"/>
          <ac:cxnSpMkLst>
            <pc:docMk/>
            <pc:sldMk cId="2537240017" sldId="260"/>
            <ac:cxnSpMk id="17" creationId="{C49DA8F6-BCC1-4447-B54C-57856834B94B}"/>
          </ac:cxnSpMkLst>
        </pc:cxnChg>
      </pc:sldChg>
      <pc:sldChg chg="addSp delSp modSp new mod setBg setClrOvrMap">
        <pc:chgData name="Borna Ljubičić" userId="S::borna.ljubicic@skole.hr::23d64d13-9e0b-4476-b49d-c18a2a69ca42" providerId="AD" clId="Web-{6A5984D8-841C-4852-8BB8-AAF8644A214C}" dt="2024-05-12T22:51:58.542" v="516" actId="1076"/>
        <pc:sldMkLst>
          <pc:docMk/>
          <pc:sldMk cId="2073702329" sldId="261"/>
        </pc:sldMkLst>
        <pc:spChg chg="mod">
          <ac:chgData name="Borna Ljubičić" userId="S::borna.ljubicic@skole.hr::23d64d13-9e0b-4476-b49d-c18a2a69ca42" providerId="AD" clId="Web-{6A5984D8-841C-4852-8BB8-AAF8644A214C}" dt="2024-05-12T22:51:58.542" v="516" actId="1076"/>
          <ac:spMkLst>
            <pc:docMk/>
            <pc:sldMk cId="2073702329" sldId="261"/>
            <ac:spMk id="2" creationId="{B6FCA896-0B7B-A45E-F4C3-966BB83F4FB6}"/>
          </ac:spMkLst>
        </pc:spChg>
        <pc:spChg chg="del mod">
          <ac:chgData name="Borna Ljubičić" userId="S::borna.ljubicic@skole.hr::23d64d13-9e0b-4476-b49d-c18a2a69ca42" providerId="AD" clId="Web-{6A5984D8-841C-4852-8BB8-AAF8644A214C}" dt="2024-05-12T22:51:48.870" v="515"/>
          <ac:spMkLst>
            <pc:docMk/>
            <pc:sldMk cId="2073702329" sldId="261"/>
            <ac:spMk id="3" creationId="{1F3F2845-C5E5-E3BC-D27D-5E397774CC06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1:48.870" v="515"/>
          <ac:spMkLst>
            <pc:docMk/>
            <pc:sldMk cId="2073702329" sldId="261"/>
            <ac:spMk id="9" creationId="{A3EFF7B1-6CB7-47D1-AD37-B870CA2B2151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1:48.870" v="515"/>
          <ac:spMkLst>
            <pc:docMk/>
            <pc:sldMk cId="2073702329" sldId="261"/>
            <ac:spMk id="11" creationId="{7FA2962B-21B6-4689-A95D-A8FF6ADE47F1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1:48.870" v="515"/>
          <ac:spMkLst>
            <pc:docMk/>
            <pc:sldMk cId="2073702329" sldId="261"/>
            <ac:spMk id="27" creationId="{A00D2CE1-35C1-46E6-BD59-CEE668BD90F4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1:48.870" v="515"/>
          <ac:spMkLst>
            <pc:docMk/>
            <pc:sldMk cId="2073702329" sldId="261"/>
            <ac:spMk id="35" creationId="{E18403B7-F2C7-4C07-8522-21C31910902C}"/>
          </ac:spMkLst>
        </pc:spChg>
        <pc:grpChg chg="add">
          <ac:chgData name="Borna Ljubičić" userId="S::borna.ljubicic@skole.hr::23d64d13-9e0b-4476-b49d-c18a2a69ca42" providerId="AD" clId="Web-{6A5984D8-841C-4852-8BB8-AAF8644A214C}" dt="2024-05-12T22:51:48.870" v="515"/>
          <ac:grpSpMkLst>
            <pc:docMk/>
            <pc:sldMk cId="2073702329" sldId="261"/>
            <ac:grpSpMk id="13" creationId="{A745280D-ED36-41FE-8EB1-CE597C99CFE8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1:48.870" v="515"/>
          <ac:grpSpMkLst>
            <pc:docMk/>
            <pc:sldMk cId="2073702329" sldId="261"/>
            <ac:grpSpMk id="19" creationId="{80E95A5C-1E97-41C3-9DEC-245FF6DEBF1F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1:48.870" v="515"/>
          <ac:grpSpMkLst>
            <pc:docMk/>
            <pc:sldMk cId="2073702329" sldId="261"/>
            <ac:grpSpMk id="29" creationId="{A58DCE86-9AE1-46D1-96D6-04B8B3EDF6FA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1:48.870" v="515"/>
          <ac:grpSpMkLst>
            <pc:docMk/>
            <pc:sldMk cId="2073702329" sldId="261"/>
            <ac:grpSpMk id="37" creationId="{23B58CC6-A99E-43AF-A467-256F19287FB8}"/>
          </ac:grpSpMkLst>
        </pc:grpChg>
        <pc:graphicFrameChg chg="add">
          <ac:chgData name="Borna Ljubičić" userId="S::borna.ljubicic@skole.hr::23d64d13-9e0b-4476-b49d-c18a2a69ca42" providerId="AD" clId="Web-{6A5984D8-841C-4852-8BB8-AAF8644A214C}" dt="2024-05-12T22:51:48.870" v="515"/>
          <ac:graphicFrameMkLst>
            <pc:docMk/>
            <pc:sldMk cId="2073702329" sldId="261"/>
            <ac:graphicFrameMk id="5" creationId="{D51C018C-E4FA-A802-C9AC-6B0EA37165F9}"/>
          </ac:graphicFrameMkLst>
        </pc:graphicFrameChg>
      </pc:sldChg>
      <pc:sldChg chg="addSp delSp modSp new mod ord setBg">
        <pc:chgData name="Borna Ljubičić" userId="S::borna.ljubicic@skole.hr::23d64d13-9e0b-4476-b49d-c18a2a69ca42" providerId="AD" clId="Web-{6A5984D8-841C-4852-8BB8-AAF8644A214C}" dt="2024-05-12T22:57:28.380" v="604"/>
        <pc:sldMkLst>
          <pc:docMk/>
          <pc:sldMk cId="3684838836" sldId="262"/>
        </pc:sldMkLst>
        <pc:spChg chg="mod">
          <ac:chgData name="Borna Ljubičić" userId="S::borna.ljubicic@skole.hr::23d64d13-9e0b-4476-b49d-c18a2a69ca42" providerId="AD" clId="Web-{6A5984D8-841C-4852-8BB8-AAF8644A214C}" dt="2024-05-12T22:57:28.380" v="604"/>
          <ac:spMkLst>
            <pc:docMk/>
            <pc:sldMk cId="3684838836" sldId="262"/>
            <ac:spMk id="2" creationId="{6A184FC7-17AF-7ED8-336E-36519F7C41BC}"/>
          </ac:spMkLst>
        </pc:spChg>
        <pc:spChg chg="del mod">
          <ac:chgData name="Borna Ljubičić" userId="S::borna.ljubicic@skole.hr::23d64d13-9e0b-4476-b49d-c18a2a69ca42" providerId="AD" clId="Web-{6A5984D8-841C-4852-8BB8-AAF8644A214C}" dt="2024-05-12T22:57:28.380" v="604"/>
          <ac:spMkLst>
            <pc:docMk/>
            <pc:sldMk cId="3684838836" sldId="262"/>
            <ac:spMk id="3" creationId="{6DE392B3-2A85-5DB4-1901-284ADC38319C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7:28.380" v="604"/>
          <ac:spMkLst>
            <pc:docMk/>
            <pc:sldMk cId="3684838836" sldId="262"/>
            <ac:spMk id="9" creationId="{BACC6370-2D7E-4714-9D71-7542949D7D5D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7:28.380" v="604"/>
          <ac:spMkLst>
            <pc:docMk/>
            <pc:sldMk cId="3684838836" sldId="262"/>
            <ac:spMk id="11" creationId="{F68B3F68-107C-434F-AA38-110D5EA91B85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7:28.380" v="604"/>
          <ac:spMkLst>
            <pc:docMk/>
            <pc:sldMk cId="3684838836" sldId="262"/>
            <ac:spMk id="13" creationId="{AAD0DBB9-1A4B-4391-81D4-CB19F9AB918A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7:28.380" v="604"/>
          <ac:spMkLst>
            <pc:docMk/>
            <pc:sldMk cId="3684838836" sldId="262"/>
            <ac:spMk id="15" creationId="{063BBA22-50EA-4C4D-BE05-F1CE4E63AA56}"/>
          </ac:spMkLst>
        </pc:spChg>
        <pc:graphicFrameChg chg="add">
          <ac:chgData name="Borna Ljubičić" userId="S::borna.ljubicic@skole.hr::23d64d13-9e0b-4476-b49d-c18a2a69ca42" providerId="AD" clId="Web-{6A5984D8-841C-4852-8BB8-AAF8644A214C}" dt="2024-05-12T22:57:28.380" v="604"/>
          <ac:graphicFrameMkLst>
            <pc:docMk/>
            <pc:sldMk cId="3684838836" sldId="262"/>
            <ac:graphicFrameMk id="5" creationId="{0CABB82E-3370-355F-018E-A6F0E2C32E7B}"/>
          </ac:graphicFrameMkLst>
        </pc:graphicFrameChg>
      </pc:sldChg>
      <pc:sldChg chg="addSp delSp modSp new mod setBg setClrOvrMap">
        <pc:chgData name="Borna Ljubičić" userId="S::borna.ljubicic@skole.hr::23d64d13-9e0b-4476-b49d-c18a2a69ca42" providerId="AD" clId="Web-{6A5984D8-841C-4852-8BB8-AAF8644A214C}" dt="2024-05-12T23:20:28.119" v="884"/>
        <pc:sldMkLst>
          <pc:docMk/>
          <pc:sldMk cId="3668698684" sldId="263"/>
        </pc:sldMkLst>
        <pc:spChg chg="mod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2" creationId="{A78AFD71-F454-A6B4-2DF8-AA5A8C681A6B}"/>
          </ac:spMkLst>
        </pc:spChg>
        <pc:spChg chg="del mod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3" creationId="{6049437B-CF48-8144-065A-95867B1EF54F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4.570" v="867"/>
          <ac:spMkLst>
            <pc:docMk/>
            <pc:sldMk cId="3668698684" sldId="263"/>
            <ac:spMk id="8" creationId="{E92FEB64-6EEA-4759-B4A4-BD2C1E660BA8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19.693" v="863"/>
          <ac:spMkLst>
            <pc:docMk/>
            <pc:sldMk cId="3668698684" sldId="263"/>
            <ac:spMk id="10" creationId="{EDDBB197-D710-4A4F-A9CA-FD2177498BE8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0.038" v="871"/>
          <ac:spMkLst>
            <pc:docMk/>
            <pc:sldMk cId="3668698684" sldId="263"/>
            <ac:spMk id="11" creationId="{CD9FE4EF-C4D8-49A0-B2FF-81D8DB7D8A24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19.693" v="863"/>
          <ac:spMkLst>
            <pc:docMk/>
            <pc:sldMk cId="3668698684" sldId="263"/>
            <ac:spMk id="12" creationId="{975D1CFA-2CDB-4B64-BD9F-85744E8DA12F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0.038" v="871"/>
          <ac:spMkLst>
            <pc:docMk/>
            <pc:sldMk cId="3668698684" sldId="263"/>
            <ac:spMk id="13" creationId="{4300840D-0A0B-4512-BACA-B439D5B9C57C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0.038" v="871"/>
          <ac:spMkLst>
            <pc:docMk/>
            <pc:sldMk cId="3668698684" sldId="263"/>
            <ac:spMk id="15" creationId="{D2B78728-A580-49A7-84F9-6EF6F583ADE0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4.570" v="867"/>
          <ac:spMkLst>
            <pc:docMk/>
            <pc:sldMk cId="3668698684" sldId="263"/>
            <ac:spMk id="16" creationId="{9F835A99-04AC-494A-A572-AFE8413CC938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0.038" v="871"/>
          <ac:spMkLst>
            <pc:docMk/>
            <pc:sldMk cId="3668698684" sldId="263"/>
            <ac:spMk id="17" creationId="{38FAA1A1-D861-433F-88FA-1E9D6FD31D11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4.570" v="867"/>
          <ac:spMkLst>
            <pc:docMk/>
            <pc:sldMk cId="3668698684" sldId="263"/>
            <ac:spMk id="18" creationId="{7B786209-1B0B-4CA9-9BDD-F7327066A84D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0.038" v="871"/>
          <ac:spMkLst>
            <pc:docMk/>
            <pc:sldMk cId="3668698684" sldId="263"/>
            <ac:spMk id="19" creationId="{8D71EDA1-87BF-4D5D-AB79-F346FD19278A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0.788" v="865"/>
          <ac:spMkLst>
            <pc:docMk/>
            <pc:sldMk cId="3668698684" sldId="263"/>
            <ac:spMk id="20" creationId="{5D7F64A8-D625-4F61-A290-B499BB62ACFF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4.570" v="867"/>
          <ac:spMkLst>
            <pc:docMk/>
            <pc:sldMk cId="3668698684" sldId="263"/>
            <ac:spMk id="22" creationId="{6691AC69-A76E-4DAB-B565-468B6B87ACF3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4.570" v="867"/>
          <ac:spMkLst>
            <pc:docMk/>
            <pc:sldMk cId="3668698684" sldId="263"/>
            <ac:spMk id="23" creationId="{B10BB131-AC8E-4A8E-A5D1-36260F720C3B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4.570" v="867"/>
          <ac:spMkLst>
            <pc:docMk/>
            <pc:sldMk cId="3668698684" sldId="263"/>
            <ac:spMk id="24" creationId="{14847E93-7DC1-4D4B-8829-B19AA7137C50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4.570" v="867"/>
          <ac:spMkLst>
            <pc:docMk/>
            <pc:sldMk cId="3668698684" sldId="263"/>
            <ac:spMk id="25" creationId="{5566D6E1-03A1-4D73-A4E0-35D74D568A04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4.570" v="867"/>
          <ac:spMkLst>
            <pc:docMk/>
            <pc:sldMk cId="3668698684" sldId="263"/>
            <ac:spMk id="26" creationId="{2D2964BB-484D-45AE-AD66-D407D0629652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7.570" v="869"/>
          <ac:spMkLst>
            <pc:docMk/>
            <pc:sldMk cId="3668698684" sldId="263"/>
            <ac:spMk id="28" creationId="{70DFC902-7D23-471A-B557-B6B6917D7A0D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7.570" v="869"/>
          <ac:spMkLst>
            <pc:docMk/>
            <pc:sldMk cId="3668698684" sldId="263"/>
            <ac:spMk id="29" creationId="{A55D5633-D557-4DCA-982C-FF36EB7A1C00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8:57.570" v="869"/>
          <ac:spMkLst>
            <pc:docMk/>
            <pc:sldMk cId="3668698684" sldId="263"/>
            <ac:spMk id="30" creationId="{450D3AD2-FA80-415F-A9CE-54D884561CD7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0.038" v="871"/>
          <ac:spMkLst>
            <pc:docMk/>
            <pc:sldMk cId="3668698684" sldId="263"/>
            <ac:spMk id="32" creationId="{2E17E911-875F-4DE5-8699-99D9F1805A5D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2.429" v="873"/>
          <ac:spMkLst>
            <pc:docMk/>
            <pc:sldMk cId="3668698684" sldId="263"/>
            <ac:spMk id="34" creationId="{100EDD19-6802-4EC3-95CE-CFFAB042CFD6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2.429" v="873"/>
          <ac:spMkLst>
            <pc:docMk/>
            <pc:sldMk cId="3668698684" sldId="263"/>
            <ac:spMk id="35" creationId="{DB17E863-922E-4C26-BD64-E8FD41D28661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4.820" v="875"/>
          <ac:spMkLst>
            <pc:docMk/>
            <pc:sldMk cId="3668698684" sldId="263"/>
            <ac:spMk id="37" creationId="{09588DA8-065E-4F6F-8EFD-43104AB2E0CF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4.820" v="875"/>
          <ac:spMkLst>
            <pc:docMk/>
            <pc:sldMk cId="3668698684" sldId="263"/>
            <ac:spMk id="38" creationId="{C4285719-470E-454C-AF62-8323075F1F5B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4.820" v="875"/>
          <ac:spMkLst>
            <pc:docMk/>
            <pc:sldMk cId="3668698684" sldId="263"/>
            <ac:spMk id="39" creationId="{CD9FE4EF-C4D8-49A0-B2FF-81D8DB7D8A24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4.820" v="875"/>
          <ac:spMkLst>
            <pc:docMk/>
            <pc:sldMk cId="3668698684" sldId="263"/>
            <ac:spMk id="40" creationId="{4300840D-0A0B-4512-BACA-B439D5B9C57C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4.820" v="875"/>
          <ac:spMkLst>
            <pc:docMk/>
            <pc:sldMk cId="3668698684" sldId="263"/>
            <ac:spMk id="41" creationId="{D2B78728-A580-49A7-84F9-6EF6F583ADE0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4.820" v="875"/>
          <ac:spMkLst>
            <pc:docMk/>
            <pc:sldMk cId="3668698684" sldId="263"/>
            <ac:spMk id="42" creationId="{38FAA1A1-D861-433F-88FA-1E9D6FD31D11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04.820" v="875"/>
          <ac:spMkLst>
            <pc:docMk/>
            <pc:sldMk cId="3668698684" sldId="263"/>
            <ac:spMk id="43" creationId="{8D71EDA1-87BF-4D5D-AB79-F346FD19278A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46" v="879"/>
          <ac:spMkLst>
            <pc:docMk/>
            <pc:sldMk cId="3668698684" sldId="263"/>
            <ac:spMk id="45" creationId="{87BF42CA-AD55-48B4-8949-C4DCA60A6AEE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46" v="879"/>
          <ac:spMkLst>
            <pc:docMk/>
            <pc:sldMk cId="3668698684" sldId="263"/>
            <ac:spMk id="46" creationId="{66AE1D3D-3106-4CB2-AA7C-0C1642AC0F2E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31" v="878"/>
          <ac:spMkLst>
            <pc:docMk/>
            <pc:sldMk cId="3668698684" sldId="263"/>
            <ac:spMk id="57" creationId="{5A0118C5-4F8D-4CF4-BADD-53FEACC6C42A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31" v="878"/>
          <ac:spMkLst>
            <pc:docMk/>
            <pc:sldMk cId="3668698684" sldId="263"/>
            <ac:spMk id="59" creationId="{F98F79A4-A6C7-4101-B1E9-27E05CB7CFA0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31" v="878"/>
          <ac:spMkLst>
            <pc:docMk/>
            <pc:sldMk cId="3668698684" sldId="263"/>
            <ac:spMk id="61" creationId="{31CE7A08-2184-4B99-ABC0-B40CD1D3F281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31" v="878"/>
          <ac:spMkLst>
            <pc:docMk/>
            <pc:sldMk cId="3668698684" sldId="263"/>
            <ac:spMk id="63" creationId="{79AFCB35-9C04-4524-A0B1-57FF6865D013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31" v="878"/>
          <ac:spMkLst>
            <pc:docMk/>
            <pc:sldMk cId="3668698684" sldId="263"/>
            <ac:spMk id="65" creationId="{D11AD2AD-0BA0-4DD3-8EEA-84686A0E718C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31" v="878"/>
          <ac:spMkLst>
            <pc:docMk/>
            <pc:sldMk cId="3668698684" sldId="263"/>
            <ac:spMk id="67" creationId="{9E5C5460-229E-46C8-A712-CC317985420F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19:47.931" v="878"/>
          <ac:spMkLst>
            <pc:docMk/>
            <pc:sldMk cId="3668698684" sldId="263"/>
            <ac:spMk id="69" creationId="{2552FC29-9118-466F-940E-80C84EFDF07B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78" creationId="{1B15ED52-F352-441B-82BF-E0EA34836D08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79" creationId="{61707E60-CEC9-4661-AA82-69242EB4BDC3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80" creationId="{8F035CD8-AE30-4146-96F2-036B0CE5E4F3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86" creationId="{A3EFF7B1-6CB7-47D1-AD37-B870CA2B2151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88" creationId="{7FA2962B-21B6-4689-A95D-A8FF6ADE47F1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104" creationId="{A00D2CE1-35C1-46E6-BD59-CEE668BD90F4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20:28.119" v="884"/>
          <ac:spMkLst>
            <pc:docMk/>
            <pc:sldMk cId="3668698684" sldId="263"/>
            <ac:spMk id="112" creationId="{E18403B7-F2C7-4C07-8522-21C31910902C}"/>
          </ac:spMkLst>
        </pc:spChg>
        <pc:grpChg chg="add del">
          <ac:chgData name="Borna Ljubičić" userId="S::borna.ljubicic@skole.hr::23d64d13-9e0b-4476-b49d-c18a2a69ca42" providerId="AD" clId="Web-{6A5984D8-841C-4852-8BB8-AAF8644A214C}" dt="2024-05-12T23:18:19.693" v="863"/>
          <ac:grpSpMkLst>
            <pc:docMk/>
            <pc:sldMk cId="3668698684" sldId="263"/>
            <ac:grpSpMk id="14" creationId="{25EE5136-01F1-466C-962D-BA9B4C6757AA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19:47.946" v="879"/>
          <ac:grpSpMkLst>
            <pc:docMk/>
            <pc:sldMk cId="3668698684" sldId="263"/>
            <ac:grpSpMk id="47" creationId="{0A31B6AF-B711-4CDB-8C2B-16E963DDC4C5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19:47.931" v="878"/>
          <ac:grpSpMkLst>
            <pc:docMk/>
            <pc:sldMk cId="3668698684" sldId="263"/>
            <ac:grpSpMk id="71" creationId="{0C156BF8-7FF7-440F-BE2B-417DFFE8BFA5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3:20:28.119" v="884"/>
          <ac:grpSpMkLst>
            <pc:docMk/>
            <pc:sldMk cId="3668698684" sldId="263"/>
            <ac:grpSpMk id="90" creationId="{A745280D-ED36-41FE-8EB1-CE597C99CFE8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3:20:28.119" v="884"/>
          <ac:grpSpMkLst>
            <pc:docMk/>
            <pc:sldMk cId="3668698684" sldId="263"/>
            <ac:grpSpMk id="96" creationId="{80E95A5C-1E97-41C3-9DEC-245FF6DEBF1F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3:20:28.119" v="884"/>
          <ac:grpSpMkLst>
            <pc:docMk/>
            <pc:sldMk cId="3668698684" sldId="263"/>
            <ac:grpSpMk id="106" creationId="{A58DCE86-9AE1-46D1-96D6-04B8B3EDF6FA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3:20:28.119" v="884"/>
          <ac:grpSpMkLst>
            <pc:docMk/>
            <pc:sldMk cId="3668698684" sldId="263"/>
            <ac:grpSpMk id="114" creationId="{23B58CC6-A99E-43AF-A467-256F19287FB8}"/>
          </ac:grpSpMkLst>
        </pc:grpChg>
        <pc:graphicFrameChg chg="add">
          <ac:chgData name="Borna Ljubičić" userId="S::borna.ljubicic@skole.hr::23d64d13-9e0b-4476-b49d-c18a2a69ca42" providerId="AD" clId="Web-{6A5984D8-841C-4852-8BB8-AAF8644A214C}" dt="2024-05-12T23:20:28.119" v="884"/>
          <ac:graphicFrameMkLst>
            <pc:docMk/>
            <pc:sldMk cId="3668698684" sldId="263"/>
            <ac:graphicFrameMk id="82" creationId="{2D03E4A8-C6CC-D2CD-3D43-0EF645E67297}"/>
          </ac:graphicFrameMkLst>
        </pc:graphicFrameChg>
        <pc:picChg chg="add del">
          <ac:chgData name="Borna Ljubičić" userId="S::borna.ljubicic@skole.hr::23d64d13-9e0b-4476-b49d-c18a2a69ca42" providerId="AD" clId="Web-{6A5984D8-841C-4852-8BB8-AAF8644A214C}" dt="2024-05-12T23:19:00.038" v="871"/>
          <ac:picMkLst>
            <pc:docMk/>
            <pc:sldMk cId="3668698684" sldId="263"/>
            <ac:picMk id="5" creationId="{2C7891B4-1647-191B-48F3-4BFDCB28D743}"/>
          </ac:picMkLst>
        </pc:picChg>
        <pc:picChg chg="add del">
          <ac:chgData name="Borna Ljubičić" userId="S::borna.ljubicic@skole.hr::23d64d13-9e0b-4476-b49d-c18a2a69ca42" providerId="AD" clId="Web-{6A5984D8-841C-4852-8BB8-AAF8644A214C}" dt="2024-05-12T23:18:19.693" v="863"/>
          <ac:picMkLst>
            <pc:docMk/>
            <pc:sldMk cId="3668698684" sldId="263"/>
            <ac:picMk id="7" creationId="{5F716A1F-D940-B972-7C22-0744CBDAA369}"/>
          </ac:picMkLst>
        </pc:picChg>
        <pc:picChg chg="add del">
          <ac:chgData name="Borna Ljubičić" userId="S::borna.ljubicic@skole.hr::23d64d13-9e0b-4476-b49d-c18a2a69ca42" providerId="AD" clId="Web-{6A5984D8-841C-4852-8BB8-AAF8644A214C}" dt="2024-05-12T23:18:50.788" v="865"/>
          <ac:picMkLst>
            <pc:docMk/>
            <pc:sldMk cId="3668698684" sldId="263"/>
            <ac:picMk id="9" creationId="{03CFF8AA-D211-476B-A5B6-681B38949C9F}"/>
          </ac:picMkLst>
        </pc:picChg>
        <pc:picChg chg="add del">
          <ac:chgData name="Borna Ljubičić" userId="S::borna.ljubicic@skole.hr::23d64d13-9e0b-4476-b49d-c18a2a69ca42" providerId="AD" clId="Web-{6A5984D8-841C-4852-8BB8-AAF8644A214C}" dt="2024-05-12T23:18:50.788" v="865"/>
          <ac:picMkLst>
            <pc:docMk/>
            <pc:sldMk cId="3668698684" sldId="263"/>
            <ac:picMk id="21" creationId="{A0BBFCCF-8539-6CD2-9ACB-98DBAC8B17E7}"/>
          </ac:picMkLst>
        </pc:picChg>
        <pc:picChg chg="add del">
          <ac:chgData name="Borna Ljubičić" userId="S::borna.ljubicic@skole.hr::23d64d13-9e0b-4476-b49d-c18a2a69ca42" providerId="AD" clId="Web-{6A5984D8-841C-4852-8BB8-AAF8644A214C}" dt="2024-05-12T23:20:11.869" v="883"/>
          <ac:picMkLst>
            <pc:docMk/>
            <pc:sldMk cId="3668698684" sldId="263"/>
            <ac:picMk id="56" creationId="{057DBB4B-95BC-ABF2-9878-F9F539B04414}"/>
          </ac:picMkLst>
        </pc:picChg>
      </pc:sldChg>
      <pc:sldChg chg="addSp delSp modSp new mod setBg setClrOvrMap">
        <pc:chgData name="Borna Ljubičić" userId="S::borna.ljubicic@skole.hr::23d64d13-9e0b-4476-b49d-c18a2a69ca42" providerId="AD" clId="Web-{6A5984D8-841C-4852-8BB8-AAF8644A214C}" dt="2024-05-12T23:29:06.678" v="1023"/>
        <pc:sldMkLst>
          <pc:docMk/>
          <pc:sldMk cId="2573939861" sldId="264"/>
        </pc:sldMkLst>
        <pc:spChg chg="mod">
          <ac:chgData name="Borna Ljubičić" userId="S::borna.ljubicic@skole.hr::23d64d13-9e0b-4476-b49d-c18a2a69ca42" providerId="AD" clId="Web-{6A5984D8-841C-4852-8BB8-AAF8644A214C}" dt="2024-05-12T23:29:06.678" v="1023"/>
          <ac:spMkLst>
            <pc:docMk/>
            <pc:sldMk cId="2573939861" sldId="264"/>
            <ac:spMk id="2" creationId="{0BC14E67-FC98-2635-733A-C6B6CD454FF2}"/>
          </ac:spMkLst>
        </pc:spChg>
        <pc:spChg chg="del mod">
          <ac:chgData name="Borna Ljubičić" userId="S::borna.ljubicic@skole.hr::23d64d13-9e0b-4476-b49d-c18a2a69ca42" providerId="AD" clId="Web-{6A5984D8-841C-4852-8BB8-AAF8644A214C}" dt="2024-05-12T23:29:06.678" v="1023"/>
          <ac:spMkLst>
            <pc:docMk/>
            <pc:sldMk cId="2573939861" sldId="264"/>
            <ac:spMk id="3" creationId="{BBB47C51-9145-FF2D-2690-F1F6EC9A7E7B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25.717" v="1019"/>
          <ac:spMkLst>
            <pc:docMk/>
            <pc:sldMk cId="2573939861" sldId="264"/>
            <ac:spMk id="8" creationId="{5A0118C5-4F8D-4CF4-BADD-53FEACC6C42A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37.155" v="1021"/>
          <ac:spMkLst>
            <pc:docMk/>
            <pc:sldMk cId="2573939861" sldId="264"/>
            <ac:spMk id="12" creationId="{F6814848-248A-47DD-88E0-95099D951EF8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37.155" v="1021"/>
          <ac:spMkLst>
            <pc:docMk/>
            <pc:sldMk cId="2573939861" sldId="264"/>
            <ac:spMk id="20" creationId="{7CE98B01-ED41-482F-AFA1-19C7FA7C04A7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37.155" v="1021"/>
          <ac:spMkLst>
            <pc:docMk/>
            <pc:sldMk cId="2573939861" sldId="264"/>
            <ac:spMk id="22" creationId="{B9CABDD0-8DF6-4974-A224-9A2A81778003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25.717" v="1019"/>
          <ac:spMkLst>
            <pc:docMk/>
            <pc:sldMk cId="2573939861" sldId="264"/>
            <ac:spMk id="29" creationId="{EC11F68A-CC71-4196-BBF3-20CDCD75D4E6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25.717" v="1019"/>
          <ac:spMkLst>
            <pc:docMk/>
            <pc:sldMk cId="2573939861" sldId="264"/>
            <ac:spMk id="31" creationId="{085F9950-F10E-4E64-962B-F70345789875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37.155" v="1021"/>
          <ac:spMkLst>
            <pc:docMk/>
            <pc:sldMk cId="2573939861" sldId="264"/>
            <ac:spMk id="38" creationId="{5A0118C5-4F8D-4CF4-BADD-53FEACC6C42A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37.155" v="1021"/>
          <ac:spMkLst>
            <pc:docMk/>
            <pc:sldMk cId="2573939861" sldId="264"/>
            <ac:spMk id="39" creationId="{CAEBFCD5-5356-4326-8D39-8235A46CD7B2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8:37.155" v="1021"/>
          <ac:spMkLst>
            <pc:docMk/>
            <pc:sldMk cId="2573939861" sldId="264"/>
            <ac:spMk id="40" creationId="{718BDA89-0D2C-4C4E-99F6-D7A220FE48D3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29:06.678" v="1023"/>
          <ac:spMkLst>
            <pc:docMk/>
            <pc:sldMk cId="2573939861" sldId="264"/>
            <ac:spMk id="44" creationId="{E8A8EAB8-D2FF-444D-B34B-7D32F106AD0E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29:06.678" v="1023"/>
          <ac:spMkLst>
            <pc:docMk/>
            <pc:sldMk cId="2573939861" sldId="264"/>
            <ac:spMk id="52" creationId="{3CFEB548-CACC-4915-BA3A-ECFAD4BE055B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29:06.678" v="1023"/>
          <ac:spMkLst>
            <pc:docMk/>
            <pc:sldMk cId="2573939861" sldId="264"/>
            <ac:spMk id="54" creationId="{337DD617-02C2-4388-A86E-BAB7BD2847FF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29:06.678" v="1023"/>
          <ac:spMkLst>
            <pc:docMk/>
            <pc:sldMk cId="2573939861" sldId="264"/>
            <ac:spMk id="70" creationId="{7A4FCEB1-CD0B-4966-8A9D-F458E4F79B0B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29:06.678" v="1023"/>
          <ac:spMkLst>
            <pc:docMk/>
            <pc:sldMk cId="2573939861" sldId="264"/>
            <ac:spMk id="78" creationId="{D3B7B9BA-215A-4923-954F-3DAE9523ABEB}"/>
          </ac:spMkLst>
        </pc:spChg>
        <pc:grpChg chg="add del">
          <ac:chgData name="Borna Ljubičić" userId="S::borna.ljubicic@skole.hr::23d64d13-9e0b-4476-b49d-c18a2a69ca42" providerId="AD" clId="Web-{6A5984D8-841C-4852-8BB8-AAF8644A214C}" dt="2024-05-12T23:28:25.717" v="1019"/>
          <ac:grpSpMkLst>
            <pc:docMk/>
            <pc:sldMk cId="2573939861" sldId="264"/>
            <ac:grpSpMk id="10" creationId="{1E8369D0-2C3B-4E27-AC6C-A246AC28CDA1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28:25.717" v="1019"/>
          <ac:grpSpMkLst>
            <pc:docMk/>
            <pc:sldMk cId="2573939861" sldId="264"/>
            <ac:grpSpMk id="14" creationId="{C6F74901-2A71-43C3-837C-27CCD6B6D636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28:37.155" v="1021"/>
          <ac:grpSpMkLst>
            <pc:docMk/>
            <pc:sldMk cId="2573939861" sldId="264"/>
            <ac:grpSpMk id="16" creationId="{6B67BE95-96EF-433C-9F29-B0732AA6B6AC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28:37.155" v="1021"/>
          <ac:grpSpMkLst>
            <pc:docMk/>
            <pc:sldMk cId="2573939861" sldId="264"/>
            <ac:grpSpMk id="24" creationId="{D6E8B984-55B9-4A62-A043-997D00F0AE09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3:29:06.678" v="1023"/>
          <ac:grpSpMkLst>
            <pc:docMk/>
            <pc:sldMk cId="2573939861" sldId="264"/>
            <ac:grpSpMk id="56" creationId="{6971532D-ED15-4EA1-8D74-8B9D49117B1E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3:29:06.678" v="1023"/>
          <ac:grpSpMkLst>
            <pc:docMk/>
            <pc:sldMk cId="2573939861" sldId="264"/>
            <ac:grpSpMk id="62" creationId="{4527D98C-AF53-420B-A7B6-DD5AA7D5339E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3:29:06.678" v="1023"/>
          <ac:grpSpMkLst>
            <pc:docMk/>
            <pc:sldMk cId="2573939861" sldId="264"/>
            <ac:grpSpMk id="72" creationId="{D3866B94-A099-49F6-A378-974CED7F572C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3:29:06.678" v="1023"/>
          <ac:grpSpMkLst>
            <pc:docMk/>
            <pc:sldMk cId="2573939861" sldId="264"/>
            <ac:grpSpMk id="80" creationId="{34013081-B23F-45CB-A45B-562B629ADB7B}"/>
          </ac:grpSpMkLst>
        </pc:grpChg>
        <pc:graphicFrameChg chg="add">
          <ac:chgData name="Borna Ljubičić" userId="S::borna.ljubicic@skole.hr::23d64d13-9e0b-4476-b49d-c18a2a69ca42" providerId="AD" clId="Web-{6A5984D8-841C-4852-8BB8-AAF8644A214C}" dt="2024-05-12T23:29:06.678" v="1023"/>
          <ac:graphicFrameMkLst>
            <pc:docMk/>
            <pc:sldMk cId="2573939861" sldId="264"/>
            <ac:graphicFrameMk id="48" creationId="{B41CB8C6-0BCE-8FBA-600E-7915C818D841}"/>
          </ac:graphicFrameMkLst>
        </pc:graphicFrameChg>
        <pc:cxnChg chg="add del">
          <ac:chgData name="Borna Ljubičić" userId="S::borna.ljubicic@skole.hr::23d64d13-9e0b-4476-b49d-c18a2a69ca42" providerId="AD" clId="Web-{6A5984D8-841C-4852-8BB8-AAF8644A214C}" dt="2024-05-12T23:29:06.678" v="1023"/>
          <ac:cxnSpMkLst>
            <pc:docMk/>
            <pc:sldMk cId="2573939861" sldId="264"/>
            <ac:cxnSpMk id="45" creationId="{067633D1-6EE6-4118-B9F0-B363477BEE7A}"/>
          </ac:cxnSpMkLst>
        </pc:cxnChg>
        <pc:cxnChg chg="add del">
          <ac:chgData name="Borna Ljubičić" userId="S::borna.ljubicic@skole.hr::23d64d13-9e0b-4476-b49d-c18a2a69ca42" providerId="AD" clId="Web-{6A5984D8-841C-4852-8BB8-AAF8644A214C}" dt="2024-05-12T23:29:06.678" v="1023"/>
          <ac:cxnSpMkLst>
            <pc:docMk/>
            <pc:sldMk cId="2573939861" sldId="264"/>
            <ac:cxnSpMk id="46" creationId="{4AD7FFC6-42A9-49CB-B5E9-B3F6B038331B}"/>
          </ac:cxnSpMkLst>
        </pc:cxnChg>
      </pc:sldChg>
      <pc:sldChg chg="addSp delSp modSp new mod setBg">
        <pc:chgData name="Borna Ljubičić" userId="S::borna.ljubicic@skole.hr::23d64d13-9e0b-4476-b49d-c18a2a69ca42" providerId="AD" clId="Web-{6A5984D8-841C-4852-8BB8-AAF8644A214C}" dt="2024-05-12T22:13:24.262" v="154"/>
        <pc:sldMkLst>
          <pc:docMk/>
          <pc:sldMk cId="2134364049" sldId="265"/>
        </pc:sldMkLst>
        <pc:spChg chg="mod">
          <ac:chgData name="Borna Ljubičić" userId="S::borna.ljubicic@skole.hr::23d64d13-9e0b-4476-b49d-c18a2a69ca42" providerId="AD" clId="Web-{6A5984D8-841C-4852-8BB8-AAF8644A214C}" dt="2024-05-12T22:13:24.262" v="154"/>
          <ac:spMkLst>
            <pc:docMk/>
            <pc:sldMk cId="2134364049" sldId="265"/>
            <ac:spMk id="2" creationId="{8E87C3CD-7FB3-1DC6-358C-D522A98C6249}"/>
          </ac:spMkLst>
        </pc:spChg>
        <pc:spChg chg="del">
          <ac:chgData name="Borna Ljubičić" userId="S::borna.ljubicic@skole.hr::23d64d13-9e0b-4476-b49d-c18a2a69ca42" providerId="AD" clId="Web-{6A5984D8-841C-4852-8BB8-AAF8644A214C}" dt="2024-05-12T22:13:11.949" v="153"/>
          <ac:spMkLst>
            <pc:docMk/>
            <pc:sldMk cId="2134364049" sldId="265"/>
            <ac:spMk id="3" creationId="{DAFDA0AC-1BAB-BAF6-2923-6257BF94F4EF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13:24.262" v="154"/>
          <ac:spMkLst>
            <pc:docMk/>
            <pc:sldMk cId="2134364049" sldId="265"/>
            <ac:spMk id="7" creationId="{A8DB9CD9-59B1-4D73-BC4C-98796A48EF9B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13:24.262" v="154"/>
          <ac:spMkLst>
            <pc:docMk/>
            <pc:sldMk cId="2134364049" sldId="265"/>
            <ac:spMk id="9" creationId="{8874A6A9-41FF-4E33-AFA8-F9F81436A59E}"/>
          </ac:spMkLst>
        </pc:spChg>
        <pc:grpChg chg="add">
          <ac:chgData name="Borna Ljubičić" userId="S::borna.ljubicic@skole.hr::23d64d13-9e0b-4476-b49d-c18a2a69ca42" providerId="AD" clId="Web-{6A5984D8-841C-4852-8BB8-AAF8644A214C}" dt="2024-05-12T22:13:24.262" v="154"/>
          <ac:grpSpMkLst>
            <pc:docMk/>
            <pc:sldMk cId="2134364049" sldId="265"/>
            <ac:grpSpMk id="11" creationId="{721D730E-1F97-4071-B143-B05E6D2599BC}"/>
          </ac:grpSpMkLst>
        </pc:grpChg>
      </pc:sldChg>
      <pc:sldChg chg="addSp delSp modSp new mod setBg">
        <pc:chgData name="Borna Ljubičić" userId="S::borna.ljubicic@skole.hr::23d64d13-9e0b-4476-b49d-c18a2a69ca42" providerId="AD" clId="Web-{6A5984D8-841C-4852-8BB8-AAF8644A214C}" dt="2024-05-12T23:04:37.519" v="713"/>
        <pc:sldMkLst>
          <pc:docMk/>
          <pc:sldMk cId="3765931797" sldId="266"/>
        </pc:sldMkLst>
        <pc:spChg chg="mod">
          <ac:chgData name="Borna Ljubičić" userId="S::borna.ljubicic@skole.hr::23d64d13-9e0b-4476-b49d-c18a2a69ca42" providerId="AD" clId="Web-{6A5984D8-841C-4852-8BB8-AAF8644A214C}" dt="2024-05-12T23:04:37.519" v="713"/>
          <ac:spMkLst>
            <pc:docMk/>
            <pc:sldMk cId="3765931797" sldId="266"/>
            <ac:spMk id="2" creationId="{BE0C7B9E-19AF-0009-C576-7025541A7A0A}"/>
          </ac:spMkLst>
        </pc:spChg>
        <pc:spChg chg="mod">
          <ac:chgData name="Borna Ljubičić" userId="S::borna.ljubicic@skole.hr::23d64d13-9e0b-4476-b49d-c18a2a69ca42" providerId="AD" clId="Web-{6A5984D8-841C-4852-8BB8-AAF8644A214C}" dt="2024-05-12T23:04:37.519" v="713"/>
          <ac:spMkLst>
            <pc:docMk/>
            <pc:sldMk cId="3765931797" sldId="266"/>
            <ac:spMk id="3" creationId="{0D068D58-513D-1C94-E390-8B3CFEC8F721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37.519" v="713"/>
          <ac:spMkLst>
            <pc:docMk/>
            <pc:sldMk cId="3765931797" sldId="266"/>
            <ac:spMk id="8" creationId="{4BC99CB9-DDAD-44A2-8A1C-E3AF4E72DF5C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37.519" v="713"/>
          <ac:spMkLst>
            <pc:docMk/>
            <pc:sldMk cId="3765931797" sldId="266"/>
            <ac:spMk id="10" creationId="{64053CBF-3932-45FF-8285-EE5146085F3A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22.846" v="708"/>
          <ac:spMkLst>
            <pc:docMk/>
            <pc:sldMk cId="3765931797" sldId="266"/>
            <ac:spMk id="27" creationId="{D038248A-211C-4EEC-8401-C761B929FB52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22.846" v="708"/>
          <ac:spMkLst>
            <pc:docMk/>
            <pc:sldMk cId="3765931797" sldId="266"/>
            <ac:spMk id="29" creationId="{C30A849F-66D9-40C8-BEC8-35AFF8F4568F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04:37.519" v="713"/>
          <ac:spMkLst>
            <pc:docMk/>
            <pc:sldMk cId="3765931797" sldId="266"/>
            <ac:spMk id="35" creationId="{1351CE30-8B3C-4193-9366-0C0D7A1E862D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32.065" v="710"/>
          <ac:spMkLst>
            <pc:docMk/>
            <pc:sldMk cId="3765931797" sldId="266"/>
            <ac:spMk id="43" creationId="{4BC99CB9-DDAD-44A2-8A1C-E3AF4E72DF5C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32.065" v="710"/>
          <ac:spMkLst>
            <pc:docMk/>
            <pc:sldMk cId="3765931797" sldId="266"/>
            <ac:spMk id="44" creationId="{1561AEE4-4E38-4BAC-976D-E0DE523FC5D1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37.487" v="712"/>
          <ac:spMkLst>
            <pc:docMk/>
            <pc:sldMk cId="3765931797" sldId="266"/>
            <ac:spMk id="48" creationId="{081EA652-8C6A-4E69-BEB9-170809474553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37.487" v="712"/>
          <ac:spMkLst>
            <pc:docMk/>
            <pc:sldMk cId="3765931797" sldId="266"/>
            <ac:spMk id="49" creationId="{5298780A-33B9-4EA2-8F67-DE68AD62841B}"/>
          </ac:spMkLst>
        </pc:spChg>
        <pc:spChg chg="add del">
          <ac:chgData name="Borna Ljubičić" userId="S::borna.ljubicic@skole.hr::23d64d13-9e0b-4476-b49d-c18a2a69ca42" providerId="AD" clId="Web-{6A5984D8-841C-4852-8BB8-AAF8644A214C}" dt="2024-05-12T23:04:37.487" v="712"/>
          <ac:spMkLst>
            <pc:docMk/>
            <pc:sldMk cId="3765931797" sldId="266"/>
            <ac:spMk id="50" creationId="{7F488E8B-4E1E-4402-8935-D4E6C02615C7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04:37.519" v="713"/>
          <ac:spMkLst>
            <pc:docMk/>
            <pc:sldMk cId="3765931797" sldId="266"/>
            <ac:spMk id="52" creationId="{0D7B6173-1D58-48E2-83CF-37350F315F75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04:37.519" v="713"/>
          <ac:spMkLst>
            <pc:docMk/>
            <pc:sldMk cId="3765931797" sldId="266"/>
            <ac:spMk id="53" creationId="{6816D899-5807-48DD-AFE8-CB54DE05F1CE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3:04:37.519" v="713"/>
          <ac:spMkLst>
            <pc:docMk/>
            <pc:sldMk cId="3765931797" sldId="266"/>
            <ac:spMk id="55" creationId="{48D56BC1-95D7-49E8-9614-B65997844880}"/>
          </ac:spMkLst>
        </pc:spChg>
        <pc:grpChg chg="add del">
          <ac:chgData name="Borna Ljubičić" userId="S::borna.ljubicic@skole.hr::23d64d13-9e0b-4476-b49d-c18a2a69ca42" providerId="AD" clId="Web-{6A5984D8-841C-4852-8BB8-AAF8644A214C}" dt="2024-05-12T23:04:37.519" v="713"/>
          <ac:grpSpMkLst>
            <pc:docMk/>
            <pc:sldMk cId="3765931797" sldId="266"/>
            <ac:grpSpMk id="12" creationId="{2E751C04-BEA6-446B-A678-9C74819EBD4C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04:37.519" v="713"/>
          <ac:grpSpMkLst>
            <pc:docMk/>
            <pc:sldMk cId="3765931797" sldId="266"/>
            <ac:grpSpMk id="18" creationId="{B63ACBA3-DEFD-4C6D-BBA0-64468FA99C2D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04:22.846" v="708"/>
          <ac:grpSpMkLst>
            <pc:docMk/>
            <pc:sldMk cId="3765931797" sldId="266"/>
            <ac:grpSpMk id="31" creationId="{04542298-A2B1-480F-A11C-A40EDD19B857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04:22.846" v="708"/>
          <ac:grpSpMkLst>
            <pc:docMk/>
            <pc:sldMk cId="3765931797" sldId="266"/>
            <ac:grpSpMk id="37" creationId="{2A5C9C35-2375-49EB-B99C-17C87D42FE7C}"/>
          </ac:grpSpMkLst>
        </pc:grpChg>
        <pc:grpChg chg="add del">
          <ac:chgData name="Borna Ljubičić" userId="S::borna.ljubicic@skole.hr::23d64d13-9e0b-4476-b49d-c18a2a69ca42" providerId="AD" clId="Web-{6A5984D8-841C-4852-8BB8-AAF8644A214C}" dt="2024-05-12T23:04:32.065" v="710"/>
          <ac:grpSpMkLst>
            <pc:docMk/>
            <pc:sldMk cId="3765931797" sldId="266"/>
            <ac:grpSpMk id="45" creationId="{F0BC676B-D19A-44DB-910A-0C0E6D433979}"/>
          </ac:grpSpMkLst>
        </pc:grpChg>
        <pc:picChg chg="add">
          <ac:chgData name="Borna Ljubičić" userId="S::borna.ljubicic@skole.hr::23d64d13-9e0b-4476-b49d-c18a2a69ca42" providerId="AD" clId="Web-{6A5984D8-841C-4852-8BB8-AAF8644A214C}" dt="2024-05-12T23:04:37.519" v="713"/>
          <ac:picMkLst>
            <pc:docMk/>
            <pc:sldMk cId="3765931797" sldId="266"/>
            <ac:picMk id="54" creationId="{7D7446A5-5755-4786-AB96-2F609364750C}"/>
          </ac:picMkLst>
        </pc:picChg>
        <pc:cxnChg chg="add del">
          <ac:chgData name="Borna Ljubičić" userId="S::borna.ljubicic@skole.hr::23d64d13-9e0b-4476-b49d-c18a2a69ca42" providerId="AD" clId="Web-{6A5984D8-841C-4852-8BB8-AAF8644A214C}" dt="2024-05-12T23:04:37.487" v="712"/>
          <ac:cxnSpMkLst>
            <pc:docMk/>
            <pc:sldMk cId="3765931797" sldId="266"/>
            <ac:cxnSpMk id="33" creationId="{23AAC9B5-8015-485C-ACF9-A750390E9A56}"/>
          </ac:cxnSpMkLst>
        </pc:cxnChg>
      </pc:sldChg>
      <pc:sldChg chg="addSp delSp modSp new mod setBg setClrOvrMap">
        <pc:chgData name="Borna Ljubičić" userId="S::borna.ljubicic@skole.hr::23d64d13-9e0b-4476-b49d-c18a2a69ca42" providerId="AD" clId="Web-{6A5984D8-841C-4852-8BB8-AAF8644A214C}" dt="2024-05-12T22:53:27.545" v="523"/>
        <pc:sldMkLst>
          <pc:docMk/>
          <pc:sldMk cId="3562227096" sldId="267"/>
        </pc:sldMkLst>
        <pc:spChg chg="mod">
          <ac:chgData name="Borna Ljubičić" userId="S::borna.ljubicic@skole.hr::23d64d13-9e0b-4476-b49d-c18a2a69ca42" providerId="AD" clId="Web-{6A5984D8-841C-4852-8BB8-AAF8644A214C}" dt="2024-05-12T22:53:27.545" v="523"/>
          <ac:spMkLst>
            <pc:docMk/>
            <pc:sldMk cId="3562227096" sldId="267"/>
            <ac:spMk id="2" creationId="{EEA40286-490F-EBEE-9AFF-BEC69DCC6739}"/>
          </ac:spMkLst>
        </pc:spChg>
        <pc:spChg chg="del mod">
          <ac:chgData name="Borna Ljubičić" userId="S::borna.ljubicic@skole.hr::23d64d13-9e0b-4476-b49d-c18a2a69ca42" providerId="AD" clId="Web-{6A5984D8-841C-4852-8BB8-AAF8644A214C}" dt="2024-05-12T22:53:27.545" v="523"/>
          <ac:spMkLst>
            <pc:docMk/>
            <pc:sldMk cId="3562227096" sldId="267"/>
            <ac:spMk id="3" creationId="{1DD6840C-B3F6-24D2-3C47-D69DA744AD3D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3:27.545" v="523"/>
          <ac:spMkLst>
            <pc:docMk/>
            <pc:sldMk cId="3562227096" sldId="267"/>
            <ac:spMk id="9" creationId="{A3EFF7B1-6CB7-47D1-AD37-B870CA2B2151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3:27.545" v="523"/>
          <ac:spMkLst>
            <pc:docMk/>
            <pc:sldMk cId="3562227096" sldId="267"/>
            <ac:spMk id="11" creationId="{7FA2962B-21B6-4689-A95D-A8FF6ADE47F1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3:27.545" v="523"/>
          <ac:spMkLst>
            <pc:docMk/>
            <pc:sldMk cId="3562227096" sldId="267"/>
            <ac:spMk id="27" creationId="{A00D2CE1-35C1-46E6-BD59-CEE668BD90F4}"/>
          </ac:spMkLst>
        </pc:spChg>
        <pc:spChg chg="add">
          <ac:chgData name="Borna Ljubičić" userId="S::borna.ljubicic@skole.hr::23d64d13-9e0b-4476-b49d-c18a2a69ca42" providerId="AD" clId="Web-{6A5984D8-841C-4852-8BB8-AAF8644A214C}" dt="2024-05-12T22:53:27.545" v="523"/>
          <ac:spMkLst>
            <pc:docMk/>
            <pc:sldMk cId="3562227096" sldId="267"/>
            <ac:spMk id="35" creationId="{E18403B7-F2C7-4C07-8522-21C31910902C}"/>
          </ac:spMkLst>
        </pc:spChg>
        <pc:grpChg chg="add">
          <ac:chgData name="Borna Ljubičić" userId="S::borna.ljubicic@skole.hr::23d64d13-9e0b-4476-b49d-c18a2a69ca42" providerId="AD" clId="Web-{6A5984D8-841C-4852-8BB8-AAF8644A214C}" dt="2024-05-12T22:53:27.545" v="523"/>
          <ac:grpSpMkLst>
            <pc:docMk/>
            <pc:sldMk cId="3562227096" sldId="267"/>
            <ac:grpSpMk id="13" creationId="{A745280D-ED36-41FE-8EB1-CE597C99CFE8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3:27.545" v="523"/>
          <ac:grpSpMkLst>
            <pc:docMk/>
            <pc:sldMk cId="3562227096" sldId="267"/>
            <ac:grpSpMk id="19" creationId="{80E95A5C-1E97-41C3-9DEC-245FF6DEBF1F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3:27.545" v="523"/>
          <ac:grpSpMkLst>
            <pc:docMk/>
            <pc:sldMk cId="3562227096" sldId="267"/>
            <ac:grpSpMk id="29" creationId="{A58DCE86-9AE1-46D1-96D6-04B8B3EDF6FA}"/>
          </ac:grpSpMkLst>
        </pc:grpChg>
        <pc:grpChg chg="add">
          <ac:chgData name="Borna Ljubičić" userId="S::borna.ljubicic@skole.hr::23d64d13-9e0b-4476-b49d-c18a2a69ca42" providerId="AD" clId="Web-{6A5984D8-841C-4852-8BB8-AAF8644A214C}" dt="2024-05-12T22:53:27.545" v="523"/>
          <ac:grpSpMkLst>
            <pc:docMk/>
            <pc:sldMk cId="3562227096" sldId="267"/>
            <ac:grpSpMk id="37" creationId="{23B58CC6-A99E-43AF-A467-256F19287FB8}"/>
          </ac:grpSpMkLst>
        </pc:grpChg>
        <pc:graphicFrameChg chg="add">
          <ac:chgData name="Borna Ljubičić" userId="S::borna.ljubicic@skole.hr::23d64d13-9e0b-4476-b49d-c18a2a69ca42" providerId="AD" clId="Web-{6A5984D8-841C-4852-8BB8-AAF8644A214C}" dt="2024-05-12T22:53:27.545" v="523"/>
          <ac:graphicFrameMkLst>
            <pc:docMk/>
            <pc:sldMk cId="3562227096" sldId="267"/>
            <ac:graphicFrameMk id="5" creationId="{91B5E82D-7929-6496-8B26-00F6D3E720F8}"/>
          </ac:graphicFrameMkLst>
        </pc:graphicFrameChg>
      </pc:sldChg>
    </pc:docChg>
  </pc:docChgLst>
  <pc:docChgLst>
    <pc:chgData name="Jakov Silovski" userId="S::jakov.silovski@skole.hr::c37800fd-bc01-4a0c-8012-2c8db41bed14" providerId="AD" clId="Web-{244C9A53-AB1C-4110-8EDE-6DEF724FB5D5}"/>
    <pc:docChg chg="addSld modSld">
      <pc:chgData name="Jakov Silovski" userId="S::jakov.silovski@skole.hr::c37800fd-bc01-4a0c-8012-2c8db41bed14" providerId="AD" clId="Web-{244C9A53-AB1C-4110-8EDE-6DEF724FB5D5}" dt="2024-05-12T10:22:14.569" v="257"/>
      <pc:docMkLst>
        <pc:docMk/>
      </pc:docMkLst>
      <pc:sldChg chg="modSp">
        <pc:chgData name="Jakov Silovski" userId="S::jakov.silovski@skole.hr::c37800fd-bc01-4a0c-8012-2c8db41bed14" providerId="AD" clId="Web-{244C9A53-AB1C-4110-8EDE-6DEF724FB5D5}" dt="2024-05-12T09:56:34.941" v="27" actId="20577"/>
        <pc:sldMkLst>
          <pc:docMk/>
          <pc:sldMk cId="1777385900" sldId="256"/>
        </pc:sldMkLst>
        <pc:spChg chg="mod">
          <ac:chgData name="Jakov Silovski" userId="S::jakov.silovski@skole.hr::c37800fd-bc01-4a0c-8012-2c8db41bed14" providerId="AD" clId="Web-{244C9A53-AB1C-4110-8EDE-6DEF724FB5D5}" dt="2024-05-12T09:55:33.689" v="8" actId="20577"/>
          <ac:spMkLst>
            <pc:docMk/>
            <pc:sldMk cId="1777385900" sldId="256"/>
            <ac:spMk id="2" creationId="{FECFF28F-F7EB-6202-739A-5E91876ADD22}"/>
          </ac:spMkLst>
        </pc:spChg>
        <pc:spChg chg="mod">
          <ac:chgData name="Jakov Silovski" userId="S::jakov.silovski@skole.hr::c37800fd-bc01-4a0c-8012-2c8db41bed14" providerId="AD" clId="Web-{244C9A53-AB1C-4110-8EDE-6DEF724FB5D5}" dt="2024-05-12T09:56:34.941" v="27" actId="20577"/>
          <ac:spMkLst>
            <pc:docMk/>
            <pc:sldMk cId="1777385900" sldId="256"/>
            <ac:spMk id="3" creationId="{1DE32062-9C64-9FD4-A285-61ECB044400D}"/>
          </ac:spMkLst>
        </pc:spChg>
      </pc:sldChg>
      <pc:sldChg chg="addSp delSp modSp new mod setBg">
        <pc:chgData name="Jakov Silovski" userId="S::jakov.silovski@skole.hr::c37800fd-bc01-4a0c-8012-2c8db41bed14" providerId="AD" clId="Web-{244C9A53-AB1C-4110-8EDE-6DEF724FB5D5}" dt="2024-05-12T10:07:03.774" v="244" actId="20577"/>
        <pc:sldMkLst>
          <pc:docMk/>
          <pc:sldMk cId="2639314256" sldId="257"/>
        </pc:sldMkLst>
        <pc:spChg chg="mod">
          <ac:chgData name="Jakov Silovski" userId="S::jakov.silovski@skole.hr::c37800fd-bc01-4a0c-8012-2c8db41bed14" providerId="AD" clId="Web-{244C9A53-AB1C-4110-8EDE-6DEF724FB5D5}" dt="2024-05-12T10:03:30.361" v="39"/>
          <ac:spMkLst>
            <pc:docMk/>
            <pc:sldMk cId="2639314256" sldId="257"/>
            <ac:spMk id="2" creationId="{33507B8B-D020-D049-DB11-1631BC1866E1}"/>
          </ac:spMkLst>
        </pc:spChg>
        <pc:spChg chg="add del">
          <ac:chgData name="Jakov Silovski" userId="S::jakov.silovski@skole.hr::c37800fd-bc01-4a0c-8012-2c8db41bed14" providerId="AD" clId="Web-{244C9A53-AB1C-4110-8EDE-6DEF724FB5D5}" dt="2024-05-12T10:03:21.251" v="36"/>
          <ac:spMkLst>
            <pc:docMk/>
            <pc:sldMk cId="2639314256" sldId="257"/>
            <ac:spMk id="3" creationId="{14637A64-884A-71EE-284A-19B05E47AE86}"/>
          </ac:spMkLst>
        </pc:spChg>
        <pc:spChg chg="add del mod">
          <ac:chgData name="Jakov Silovski" userId="S::jakov.silovski@skole.hr::c37800fd-bc01-4a0c-8012-2c8db41bed14" providerId="AD" clId="Web-{244C9A53-AB1C-4110-8EDE-6DEF724FB5D5}" dt="2024-05-12T10:06:53.352" v="110"/>
          <ac:spMkLst>
            <pc:docMk/>
            <pc:sldMk cId="2639314256" sldId="257"/>
            <ac:spMk id="6" creationId="{674AC46A-F2C0-0B88-B2FC-AC050D5C3FBA}"/>
          </ac:spMkLst>
        </pc:spChg>
        <pc:spChg chg="add mod">
          <ac:chgData name="Jakov Silovski" userId="S::jakov.silovski@skole.hr::c37800fd-bc01-4a0c-8012-2c8db41bed14" providerId="AD" clId="Web-{244C9A53-AB1C-4110-8EDE-6DEF724FB5D5}" dt="2024-05-12T10:07:03.774" v="244" actId="20577"/>
          <ac:spMkLst>
            <pc:docMk/>
            <pc:sldMk cId="2639314256" sldId="257"/>
            <ac:spMk id="9" creationId="{100D4F6A-E758-FEB8-DC9D-C617B32A0F55}"/>
          </ac:spMkLst>
        </pc:spChg>
        <pc:spChg chg="add del">
          <ac:chgData name="Jakov Silovski" userId="S::jakov.silovski@skole.hr::c37800fd-bc01-4a0c-8012-2c8db41bed14" providerId="AD" clId="Web-{244C9A53-AB1C-4110-8EDE-6DEF724FB5D5}" dt="2024-05-12T10:03:30.345" v="38"/>
          <ac:spMkLst>
            <pc:docMk/>
            <pc:sldMk cId="2639314256" sldId="257"/>
            <ac:spMk id="10" creationId="{1707FC24-6981-43D9-B525-C7832BA22463}"/>
          </ac:spMkLst>
        </pc:spChg>
        <pc:spChg chg="add">
          <ac:chgData name="Jakov Silovski" userId="S::jakov.silovski@skole.hr::c37800fd-bc01-4a0c-8012-2c8db41bed14" providerId="AD" clId="Web-{244C9A53-AB1C-4110-8EDE-6DEF724FB5D5}" dt="2024-05-12T10:03:30.361" v="39"/>
          <ac:spMkLst>
            <pc:docMk/>
            <pc:sldMk cId="2639314256" sldId="257"/>
            <ac:spMk id="12" creationId="{45D37F4E-DDB4-456B-97E0-9937730A039F}"/>
          </ac:spMkLst>
        </pc:spChg>
        <pc:spChg chg="add">
          <ac:chgData name="Jakov Silovski" userId="S::jakov.silovski@skole.hr::c37800fd-bc01-4a0c-8012-2c8db41bed14" providerId="AD" clId="Web-{244C9A53-AB1C-4110-8EDE-6DEF724FB5D5}" dt="2024-05-12T10:03:30.361" v="39"/>
          <ac:spMkLst>
            <pc:docMk/>
            <pc:sldMk cId="2639314256" sldId="257"/>
            <ac:spMk id="14" creationId="{B2DD41CD-8F47-4F56-AD12-4E2FF7696987}"/>
          </ac:spMkLst>
        </pc:spChg>
        <pc:picChg chg="add del mod ord">
          <ac:chgData name="Jakov Silovski" userId="S::jakov.silovski@skole.hr::c37800fd-bc01-4a0c-8012-2c8db41bed14" providerId="AD" clId="Web-{244C9A53-AB1C-4110-8EDE-6DEF724FB5D5}" dt="2024-05-12T10:03:09.454" v="35"/>
          <ac:picMkLst>
            <pc:docMk/>
            <pc:sldMk cId="2639314256" sldId="257"/>
            <ac:picMk id="4" creationId="{1F935208-69BB-BEAB-25FD-F2C27591FAA9}"/>
          </ac:picMkLst>
        </pc:picChg>
        <pc:picChg chg="add mod ord">
          <ac:chgData name="Jakov Silovski" userId="S::jakov.silovski@skole.hr::c37800fd-bc01-4a0c-8012-2c8db41bed14" providerId="AD" clId="Web-{244C9A53-AB1C-4110-8EDE-6DEF724FB5D5}" dt="2024-05-12T10:03:30.361" v="39"/>
          <ac:picMkLst>
            <pc:docMk/>
            <pc:sldMk cId="2639314256" sldId="257"/>
            <ac:picMk id="5" creationId="{E8CD0FF0-EF61-91C8-D872-A84E8115A47D}"/>
          </ac:picMkLst>
        </pc:picChg>
      </pc:sldChg>
      <pc:sldChg chg="addSp delSp modSp new mod setBg modClrScheme chgLayout">
        <pc:chgData name="Jakov Silovski" userId="S::jakov.silovski@skole.hr::c37800fd-bc01-4a0c-8012-2c8db41bed14" providerId="AD" clId="Web-{244C9A53-AB1C-4110-8EDE-6DEF724FB5D5}" dt="2024-05-12T10:22:14.569" v="257"/>
        <pc:sldMkLst>
          <pc:docMk/>
          <pc:sldMk cId="1914480250" sldId="258"/>
        </pc:sldMkLst>
        <pc:spChg chg="mod ord">
          <ac:chgData name="Jakov Silovski" userId="S::jakov.silovski@skole.hr::c37800fd-bc01-4a0c-8012-2c8db41bed14" providerId="AD" clId="Web-{244C9A53-AB1C-4110-8EDE-6DEF724FB5D5}" dt="2024-05-12T10:22:14.569" v="257"/>
          <ac:spMkLst>
            <pc:docMk/>
            <pc:sldMk cId="1914480250" sldId="258"/>
            <ac:spMk id="2" creationId="{955D307A-40B4-1D17-2D7D-E2F92353866D}"/>
          </ac:spMkLst>
        </pc:spChg>
        <pc:spChg chg="del">
          <ac:chgData name="Jakov Silovski" userId="S::jakov.silovski@skole.hr::c37800fd-bc01-4a0c-8012-2c8db41bed14" providerId="AD" clId="Web-{244C9A53-AB1C-4110-8EDE-6DEF724FB5D5}" dt="2024-05-12T10:20:28.909" v="253"/>
          <ac:spMkLst>
            <pc:docMk/>
            <pc:sldMk cId="1914480250" sldId="258"/>
            <ac:spMk id="3" creationId="{650AAFD9-37E8-5CD6-7344-F2D045855671}"/>
          </ac:spMkLst>
        </pc:spChg>
        <pc:spChg chg="add">
          <ac:chgData name="Jakov Silovski" userId="S::jakov.silovski@skole.hr::c37800fd-bc01-4a0c-8012-2c8db41bed14" providerId="AD" clId="Web-{244C9A53-AB1C-4110-8EDE-6DEF724FB5D5}" dt="2024-05-12T10:22:14.569" v="257"/>
          <ac:spMkLst>
            <pc:docMk/>
            <pc:sldMk cId="1914480250" sldId="258"/>
            <ac:spMk id="11" creationId="{848F64AA-5BE2-4280-BEFA-DC288118FCCE}"/>
          </ac:spMkLst>
        </pc:spChg>
        <pc:picChg chg="add mod ord">
          <ac:chgData name="Jakov Silovski" userId="S::jakov.silovski@skole.hr::c37800fd-bc01-4a0c-8012-2c8db41bed14" providerId="AD" clId="Web-{244C9A53-AB1C-4110-8EDE-6DEF724FB5D5}" dt="2024-05-12T10:22:14.569" v="257"/>
          <ac:picMkLst>
            <pc:docMk/>
            <pc:sldMk cId="1914480250" sldId="258"/>
            <ac:picMk id="4" creationId="{C347DFE9-9CC5-706E-56D3-26F144A7B2FF}"/>
          </ac:picMkLst>
        </pc:picChg>
        <pc:picChg chg="add mod ord">
          <ac:chgData name="Jakov Silovski" userId="S::jakov.silovski@skole.hr::c37800fd-bc01-4a0c-8012-2c8db41bed14" providerId="AD" clId="Web-{244C9A53-AB1C-4110-8EDE-6DEF724FB5D5}" dt="2024-05-12T10:22:14.569" v="257"/>
          <ac:picMkLst>
            <pc:docMk/>
            <pc:sldMk cId="1914480250" sldId="258"/>
            <ac:picMk id="5" creationId="{875DEB85-2198-43A5-8355-EC9511591D82}"/>
          </ac:picMkLst>
        </pc:picChg>
        <pc:picChg chg="add mod">
          <ac:chgData name="Jakov Silovski" userId="S::jakov.silovski@skole.hr::c37800fd-bc01-4a0c-8012-2c8db41bed14" providerId="AD" clId="Web-{244C9A53-AB1C-4110-8EDE-6DEF724FB5D5}" dt="2024-05-12T10:22:14.569" v="257"/>
          <ac:picMkLst>
            <pc:docMk/>
            <pc:sldMk cId="1914480250" sldId="258"/>
            <ac:picMk id="6" creationId="{53E2CC7B-7A47-0438-657D-7BA8E397B071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5CAC0-2D7A-490F-81C2-3399573E2AA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535A6E2-1571-4E2E-A6DA-DAD8FA894297}">
      <dgm:prSet/>
      <dgm:spPr/>
      <dgm:t>
        <a:bodyPr/>
        <a:lstStyle/>
        <a:p>
          <a:r>
            <a:rPr lang="hr-HR"/>
            <a:t>Utilitarističa etika --&gt; Mill i Bentham</a:t>
          </a:r>
          <a:endParaRPr lang="en-US"/>
        </a:p>
      </dgm:t>
    </dgm:pt>
    <dgm:pt modelId="{8D23F202-36FE-4773-8396-DAA0AD174236}" type="parTrans" cxnId="{3E0C3BA3-B244-4CAA-A7F8-306C3C45DF3E}">
      <dgm:prSet/>
      <dgm:spPr/>
      <dgm:t>
        <a:bodyPr/>
        <a:lstStyle/>
        <a:p>
          <a:endParaRPr lang="en-US"/>
        </a:p>
      </dgm:t>
    </dgm:pt>
    <dgm:pt modelId="{6F86E9D7-3E81-47A1-A03B-5F9D8A16DEDE}" type="sibTrans" cxnId="{3E0C3BA3-B244-4CAA-A7F8-306C3C45DF3E}">
      <dgm:prSet/>
      <dgm:spPr/>
      <dgm:t>
        <a:bodyPr/>
        <a:lstStyle/>
        <a:p>
          <a:endParaRPr lang="en-US"/>
        </a:p>
      </dgm:t>
    </dgm:pt>
    <dgm:pt modelId="{65CFB46F-C60C-486A-9474-8FBFCF4ECC9E}">
      <dgm:prSet/>
      <dgm:spPr/>
      <dgm:t>
        <a:bodyPr/>
        <a:lstStyle/>
        <a:p>
          <a:r>
            <a:rPr lang="hr-HR"/>
            <a:t>Najveća sreća najvećeg broja ljudi</a:t>
          </a:r>
          <a:endParaRPr lang="en-US"/>
        </a:p>
      </dgm:t>
    </dgm:pt>
    <dgm:pt modelId="{905A2256-A9E0-4D14-A3A2-14D64E08664C}" type="parTrans" cxnId="{3BF119ED-FA26-4206-BBF5-DC4FD20EECDC}">
      <dgm:prSet/>
      <dgm:spPr/>
      <dgm:t>
        <a:bodyPr/>
        <a:lstStyle/>
        <a:p>
          <a:endParaRPr lang="en-US"/>
        </a:p>
      </dgm:t>
    </dgm:pt>
    <dgm:pt modelId="{2204662F-D495-454F-BCA9-C823932F59DA}" type="sibTrans" cxnId="{3BF119ED-FA26-4206-BBF5-DC4FD20EECDC}">
      <dgm:prSet/>
      <dgm:spPr/>
      <dgm:t>
        <a:bodyPr/>
        <a:lstStyle/>
        <a:p>
          <a:endParaRPr lang="en-US"/>
        </a:p>
      </dgm:t>
    </dgm:pt>
    <dgm:pt modelId="{4A66606A-ED47-4421-9DD9-D47D4A5D775D}">
      <dgm:prSet/>
      <dgm:spPr/>
      <dgm:t>
        <a:bodyPr/>
        <a:lstStyle/>
        <a:p>
          <a:r>
            <a:rPr lang="hr-HR"/>
            <a:t>Manje kriminalaca od običnih ljudi -&gt; žrtvuje se sreća kriminalaca</a:t>
          </a:r>
          <a:endParaRPr lang="en-US"/>
        </a:p>
      </dgm:t>
    </dgm:pt>
    <dgm:pt modelId="{2C069E2B-220D-4FDD-AE66-686A452C185D}" type="parTrans" cxnId="{09947868-512E-44BD-B598-CD5CBDD1D946}">
      <dgm:prSet/>
      <dgm:spPr/>
      <dgm:t>
        <a:bodyPr/>
        <a:lstStyle/>
        <a:p>
          <a:endParaRPr lang="en-US"/>
        </a:p>
      </dgm:t>
    </dgm:pt>
    <dgm:pt modelId="{A94B1B39-6841-417D-A29B-2310FB46EAE2}" type="sibTrans" cxnId="{09947868-512E-44BD-B598-CD5CBDD1D946}">
      <dgm:prSet/>
      <dgm:spPr/>
      <dgm:t>
        <a:bodyPr/>
        <a:lstStyle/>
        <a:p>
          <a:endParaRPr lang="en-US"/>
        </a:p>
      </dgm:t>
    </dgm:pt>
    <dgm:pt modelId="{7060EC38-D2E6-4242-9A35-25BA6E66C08F}">
      <dgm:prSet/>
      <dgm:spPr/>
      <dgm:t>
        <a:bodyPr/>
        <a:lstStyle/>
        <a:p>
          <a:r>
            <a:rPr lang="hr-HR"/>
            <a:t>Kantova etika</a:t>
          </a:r>
          <a:endParaRPr lang="en-US"/>
        </a:p>
      </dgm:t>
    </dgm:pt>
    <dgm:pt modelId="{47F09F64-5B19-41B3-AF71-601C4D67BE42}" type="parTrans" cxnId="{863DC36F-2C08-42E6-8ED8-00EA2C131021}">
      <dgm:prSet/>
      <dgm:spPr/>
      <dgm:t>
        <a:bodyPr/>
        <a:lstStyle/>
        <a:p>
          <a:endParaRPr lang="en-US"/>
        </a:p>
      </dgm:t>
    </dgm:pt>
    <dgm:pt modelId="{A8197541-D1BE-4154-9367-168C339ED5DA}" type="sibTrans" cxnId="{863DC36F-2C08-42E6-8ED8-00EA2C131021}">
      <dgm:prSet/>
      <dgm:spPr/>
      <dgm:t>
        <a:bodyPr/>
        <a:lstStyle/>
        <a:p>
          <a:endParaRPr lang="en-US"/>
        </a:p>
      </dgm:t>
    </dgm:pt>
    <dgm:pt modelId="{65D277E2-EB95-48BF-B746-C7D440ECF554}">
      <dgm:prSet/>
      <dgm:spPr/>
      <dgm:t>
        <a:bodyPr/>
        <a:lstStyle/>
        <a:p>
          <a:r>
            <a:rPr lang="hr-HR"/>
            <a:t>Smrti ljudi se ne bi trebale koristiti kao sredstvo za smanjivanje zločina</a:t>
          </a:r>
          <a:endParaRPr lang="en-US"/>
        </a:p>
      </dgm:t>
    </dgm:pt>
    <dgm:pt modelId="{13D39E43-30E4-49F5-9E23-3A6580D78657}" type="parTrans" cxnId="{E2861AA2-E643-41C5-993E-D8A37D4B10E0}">
      <dgm:prSet/>
      <dgm:spPr/>
      <dgm:t>
        <a:bodyPr/>
        <a:lstStyle/>
        <a:p>
          <a:endParaRPr lang="en-US"/>
        </a:p>
      </dgm:t>
    </dgm:pt>
    <dgm:pt modelId="{619AD852-093A-44D3-BE7F-C97FE5C13335}" type="sibTrans" cxnId="{E2861AA2-E643-41C5-993E-D8A37D4B10E0}">
      <dgm:prSet/>
      <dgm:spPr/>
      <dgm:t>
        <a:bodyPr/>
        <a:lstStyle/>
        <a:p>
          <a:endParaRPr lang="en-US"/>
        </a:p>
      </dgm:t>
    </dgm:pt>
    <dgm:pt modelId="{774B676A-3FE8-4658-801C-1D473A919D6A}" type="pres">
      <dgm:prSet presAssocID="{9555CAC0-2D7A-490F-81C2-3399573E2AA4}" presName="linear" presStyleCnt="0">
        <dgm:presLayoutVars>
          <dgm:dir/>
          <dgm:animLvl val="lvl"/>
          <dgm:resizeHandles val="exact"/>
        </dgm:presLayoutVars>
      </dgm:prSet>
      <dgm:spPr/>
    </dgm:pt>
    <dgm:pt modelId="{F1B16B18-F587-4669-B045-62295172A77D}" type="pres">
      <dgm:prSet presAssocID="{2535A6E2-1571-4E2E-A6DA-DAD8FA894297}" presName="parentLin" presStyleCnt="0"/>
      <dgm:spPr/>
    </dgm:pt>
    <dgm:pt modelId="{672CC71D-D54C-40A0-8CBC-3DC700AE01C8}" type="pres">
      <dgm:prSet presAssocID="{2535A6E2-1571-4E2E-A6DA-DAD8FA894297}" presName="parentLeftMargin" presStyleLbl="node1" presStyleIdx="0" presStyleCnt="2"/>
      <dgm:spPr/>
    </dgm:pt>
    <dgm:pt modelId="{ADE0FBFF-5647-452A-8209-32D5652906DE}" type="pres">
      <dgm:prSet presAssocID="{2535A6E2-1571-4E2E-A6DA-DAD8FA8942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58BD81-DD74-4251-A806-B286F2E801F2}" type="pres">
      <dgm:prSet presAssocID="{2535A6E2-1571-4E2E-A6DA-DAD8FA894297}" presName="negativeSpace" presStyleCnt="0"/>
      <dgm:spPr/>
    </dgm:pt>
    <dgm:pt modelId="{E09B1AA8-3098-447A-BFBC-2B2195FECA23}" type="pres">
      <dgm:prSet presAssocID="{2535A6E2-1571-4E2E-A6DA-DAD8FA894297}" presName="childText" presStyleLbl="conFgAcc1" presStyleIdx="0" presStyleCnt="2">
        <dgm:presLayoutVars>
          <dgm:bulletEnabled val="1"/>
        </dgm:presLayoutVars>
      </dgm:prSet>
      <dgm:spPr/>
    </dgm:pt>
    <dgm:pt modelId="{2AA30F95-3E46-4D35-8C26-78CA767E9840}" type="pres">
      <dgm:prSet presAssocID="{6F86E9D7-3E81-47A1-A03B-5F9D8A16DEDE}" presName="spaceBetweenRectangles" presStyleCnt="0"/>
      <dgm:spPr/>
    </dgm:pt>
    <dgm:pt modelId="{6F9E19E4-0403-4638-B4BD-23C67A232736}" type="pres">
      <dgm:prSet presAssocID="{7060EC38-D2E6-4242-9A35-25BA6E66C08F}" presName="parentLin" presStyleCnt="0"/>
      <dgm:spPr/>
    </dgm:pt>
    <dgm:pt modelId="{F619B721-5C44-4664-8755-FD3F4DB5F3E4}" type="pres">
      <dgm:prSet presAssocID="{7060EC38-D2E6-4242-9A35-25BA6E66C08F}" presName="parentLeftMargin" presStyleLbl="node1" presStyleIdx="0" presStyleCnt="2"/>
      <dgm:spPr/>
    </dgm:pt>
    <dgm:pt modelId="{13C7D1B2-265B-46EF-A9F6-DBAEF6182CD2}" type="pres">
      <dgm:prSet presAssocID="{7060EC38-D2E6-4242-9A35-25BA6E66C0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647556F-9805-40D6-B49F-FE25CB86513F}" type="pres">
      <dgm:prSet presAssocID="{7060EC38-D2E6-4242-9A35-25BA6E66C08F}" presName="negativeSpace" presStyleCnt="0"/>
      <dgm:spPr/>
    </dgm:pt>
    <dgm:pt modelId="{34016A35-F76B-4353-A45B-1CEBE312D50F}" type="pres">
      <dgm:prSet presAssocID="{7060EC38-D2E6-4242-9A35-25BA6E66C08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128B31D-97FE-44B1-B99A-788E8CD1F47B}" type="presOf" srcId="{7060EC38-D2E6-4242-9A35-25BA6E66C08F}" destId="{13C7D1B2-265B-46EF-A9F6-DBAEF6182CD2}" srcOrd="1" destOrd="0" presId="urn:microsoft.com/office/officeart/2005/8/layout/list1"/>
    <dgm:cxn modelId="{0A3D5139-5D07-47E6-B2DF-6BC5AA5596FB}" type="presOf" srcId="{2535A6E2-1571-4E2E-A6DA-DAD8FA894297}" destId="{672CC71D-D54C-40A0-8CBC-3DC700AE01C8}" srcOrd="0" destOrd="0" presId="urn:microsoft.com/office/officeart/2005/8/layout/list1"/>
    <dgm:cxn modelId="{09947868-512E-44BD-B598-CD5CBDD1D946}" srcId="{2535A6E2-1571-4E2E-A6DA-DAD8FA894297}" destId="{4A66606A-ED47-4421-9DD9-D47D4A5D775D}" srcOrd="1" destOrd="0" parTransId="{2C069E2B-220D-4FDD-AE66-686A452C185D}" sibTransId="{A94B1B39-6841-417D-A29B-2310FB46EAE2}"/>
    <dgm:cxn modelId="{863DC36F-2C08-42E6-8ED8-00EA2C131021}" srcId="{9555CAC0-2D7A-490F-81C2-3399573E2AA4}" destId="{7060EC38-D2E6-4242-9A35-25BA6E66C08F}" srcOrd="1" destOrd="0" parTransId="{47F09F64-5B19-41B3-AF71-601C4D67BE42}" sibTransId="{A8197541-D1BE-4154-9367-168C339ED5DA}"/>
    <dgm:cxn modelId="{722FA654-43BD-4C99-9C47-9B1C4EDE340D}" type="presOf" srcId="{9555CAC0-2D7A-490F-81C2-3399573E2AA4}" destId="{774B676A-3FE8-4658-801C-1D473A919D6A}" srcOrd="0" destOrd="0" presId="urn:microsoft.com/office/officeart/2005/8/layout/list1"/>
    <dgm:cxn modelId="{CB762956-CD4E-422A-BEF2-C04104E180B6}" type="presOf" srcId="{4A66606A-ED47-4421-9DD9-D47D4A5D775D}" destId="{E09B1AA8-3098-447A-BFBC-2B2195FECA23}" srcOrd="0" destOrd="1" presId="urn:microsoft.com/office/officeart/2005/8/layout/list1"/>
    <dgm:cxn modelId="{0DC2DE8E-6CED-43A4-85EF-4D40B81EA0B9}" type="presOf" srcId="{65CFB46F-C60C-486A-9474-8FBFCF4ECC9E}" destId="{E09B1AA8-3098-447A-BFBC-2B2195FECA23}" srcOrd="0" destOrd="0" presId="urn:microsoft.com/office/officeart/2005/8/layout/list1"/>
    <dgm:cxn modelId="{799F249E-3EED-4D14-9234-FE2DE804D73F}" type="presOf" srcId="{2535A6E2-1571-4E2E-A6DA-DAD8FA894297}" destId="{ADE0FBFF-5647-452A-8209-32D5652906DE}" srcOrd="1" destOrd="0" presId="urn:microsoft.com/office/officeart/2005/8/layout/list1"/>
    <dgm:cxn modelId="{27479C9E-7C4C-4358-B3A6-976D690567AA}" type="presOf" srcId="{7060EC38-D2E6-4242-9A35-25BA6E66C08F}" destId="{F619B721-5C44-4664-8755-FD3F4DB5F3E4}" srcOrd="0" destOrd="0" presId="urn:microsoft.com/office/officeart/2005/8/layout/list1"/>
    <dgm:cxn modelId="{E2861AA2-E643-41C5-993E-D8A37D4B10E0}" srcId="{7060EC38-D2E6-4242-9A35-25BA6E66C08F}" destId="{65D277E2-EB95-48BF-B746-C7D440ECF554}" srcOrd="0" destOrd="0" parTransId="{13D39E43-30E4-49F5-9E23-3A6580D78657}" sibTransId="{619AD852-093A-44D3-BE7F-C97FE5C13335}"/>
    <dgm:cxn modelId="{3E0C3BA3-B244-4CAA-A7F8-306C3C45DF3E}" srcId="{9555CAC0-2D7A-490F-81C2-3399573E2AA4}" destId="{2535A6E2-1571-4E2E-A6DA-DAD8FA894297}" srcOrd="0" destOrd="0" parTransId="{8D23F202-36FE-4773-8396-DAA0AD174236}" sibTransId="{6F86E9D7-3E81-47A1-A03B-5F9D8A16DEDE}"/>
    <dgm:cxn modelId="{3BF119ED-FA26-4206-BBF5-DC4FD20EECDC}" srcId="{2535A6E2-1571-4E2E-A6DA-DAD8FA894297}" destId="{65CFB46F-C60C-486A-9474-8FBFCF4ECC9E}" srcOrd="0" destOrd="0" parTransId="{905A2256-A9E0-4D14-A3A2-14D64E08664C}" sibTransId="{2204662F-D495-454F-BCA9-C823932F59DA}"/>
    <dgm:cxn modelId="{EBE8FDFA-24CB-4072-B0FE-BC86AF6AB917}" type="presOf" srcId="{65D277E2-EB95-48BF-B746-C7D440ECF554}" destId="{34016A35-F76B-4353-A45B-1CEBE312D50F}" srcOrd="0" destOrd="0" presId="urn:microsoft.com/office/officeart/2005/8/layout/list1"/>
    <dgm:cxn modelId="{7F9A3D22-5014-4283-9C52-7B7EC159AF2E}" type="presParOf" srcId="{774B676A-3FE8-4658-801C-1D473A919D6A}" destId="{F1B16B18-F587-4669-B045-62295172A77D}" srcOrd="0" destOrd="0" presId="urn:microsoft.com/office/officeart/2005/8/layout/list1"/>
    <dgm:cxn modelId="{13132835-2300-4D17-8000-E8AB0F3C1178}" type="presParOf" srcId="{F1B16B18-F587-4669-B045-62295172A77D}" destId="{672CC71D-D54C-40A0-8CBC-3DC700AE01C8}" srcOrd="0" destOrd="0" presId="urn:microsoft.com/office/officeart/2005/8/layout/list1"/>
    <dgm:cxn modelId="{23E840B5-523E-4156-BBC2-85460E3A9FDB}" type="presParOf" srcId="{F1B16B18-F587-4669-B045-62295172A77D}" destId="{ADE0FBFF-5647-452A-8209-32D5652906DE}" srcOrd="1" destOrd="0" presId="urn:microsoft.com/office/officeart/2005/8/layout/list1"/>
    <dgm:cxn modelId="{9B9F8A32-D30E-455F-BD56-638022FF0D86}" type="presParOf" srcId="{774B676A-3FE8-4658-801C-1D473A919D6A}" destId="{3958BD81-DD74-4251-A806-B286F2E801F2}" srcOrd="1" destOrd="0" presId="urn:microsoft.com/office/officeart/2005/8/layout/list1"/>
    <dgm:cxn modelId="{A9926593-6A9F-450B-B198-10408C00DA34}" type="presParOf" srcId="{774B676A-3FE8-4658-801C-1D473A919D6A}" destId="{E09B1AA8-3098-447A-BFBC-2B2195FECA23}" srcOrd="2" destOrd="0" presId="urn:microsoft.com/office/officeart/2005/8/layout/list1"/>
    <dgm:cxn modelId="{1DDE9F7C-D334-4222-B438-1B8D3C3EDD8B}" type="presParOf" srcId="{774B676A-3FE8-4658-801C-1D473A919D6A}" destId="{2AA30F95-3E46-4D35-8C26-78CA767E9840}" srcOrd="3" destOrd="0" presId="urn:microsoft.com/office/officeart/2005/8/layout/list1"/>
    <dgm:cxn modelId="{9E0A6B52-FC5B-463A-B8F2-3FC95838631D}" type="presParOf" srcId="{774B676A-3FE8-4658-801C-1D473A919D6A}" destId="{6F9E19E4-0403-4638-B4BD-23C67A232736}" srcOrd="4" destOrd="0" presId="urn:microsoft.com/office/officeart/2005/8/layout/list1"/>
    <dgm:cxn modelId="{5F8F21D0-DE2C-40D2-BA66-90E167A615B1}" type="presParOf" srcId="{6F9E19E4-0403-4638-B4BD-23C67A232736}" destId="{F619B721-5C44-4664-8755-FD3F4DB5F3E4}" srcOrd="0" destOrd="0" presId="urn:microsoft.com/office/officeart/2005/8/layout/list1"/>
    <dgm:cxn modelId="{14AA3042-D313-491D-A983-C3BC41099886}" type="presParOf" srcId="{6F9E19E4-0403-4638-B4BD-23C67A232736}" destId="{13C7D1B2-265B-46EF-A9F6-DBAEF6182CD2}" srcOrd="1" destOrd="0" presId="urn:microsoft.com/office/officeart/2005/8/layout/list1"/>
    <dgm:cxn modelId="{D00BB2F8-838E-4B5F-AD1D-01576667FDE1}" type="presParOf" srcId="{774B676A-3FE8-4658-801C-1D473A919D6A}" destId="{C647556F-9805-40D6-B49F-FE25CB86513F}" srcOrd="5" destOrd="0" presId="urn:microsoft.com/office/officeart/2005/8/layout/list1"/>
    <dgm:cxn modelId="{DDFBB8EE-A8BC-4E18-8C23-2C17A72945FB}" type="presParOf" srcId="{774B676A-3FE8-4658-801C-1D473A919D6A}" destId="{34016A35-F76B-4353-A45B-1CEBE312D50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CDF84-F048-4FD6-809E-17EBAA8C0E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0C7761-3070-4587-832F-F9B9F50E714F}">
      <dgm:prSet/>
      <dgm:spPr/>
      <dgm:t>
        <a:bodyPr/>
        <a:lstStyle/>
        <a:p>
          <a:r>
            <a:rPr lang="en-GB"/>
            <a:t>Platon i Rawls</a:t>
          </a:r>
          <a:endParaRPr lang="en-US"/>
        </a:p>
      </dgm:t>
    </dgm:pt>
    <dgm:pt modelId="{AED3D59E-918C-4006-80FE-4B545CF6450D}" type="parTrans" cxnId="{E851973C-1FB8-400A-9A3A-7ABE44FD3D00}">
      <dgm:prSet/>
      <dgm:spPr/>
      <dgm:t>
        <a:bodyPr/>
        <a:lstStyle/>
        <a:p>
          <a:endParaRPr lang="en-US"/>
        </a:p>
      </dgm:t>
    </dgm:pt>
    <dgm:pt modelId="{803514EB-2BA6-4B45-A0BE-0321E9B00DEC}" type="sibTrans" cxnId="{E851973C-1FB8-400A-9A3A-7ABE44FD3D00}">
      <dgm:prSet/>
      <dgm:spPr/>
      <dgm:t>
        <a:bodyPr/>
        <a:lstStyle/>
        <a:p>
          <a:endParaRPr lang="en-US"/>
        </a:p>
      </dgm:t>
    </dgm:pt>
    <dgm:pt modelId="{D6FDE6F1-9DF7-4179-B2EF-26614F29243C}">
      <dgm:prSet/>
      <dgm:spPr/>
      <dgm:t>
        <a:bodyPr/>
        <a:lstStyle/>
        <a:p>
          <a:r>
            <a:rPr lang="en-GB"/>
            <a:t>Platon -&gt; pravednost postignuta samo ako društvo živi u harmoniji</a:t>
          </a:r>
          <a:endParaRPr lang="en-US"/>
        </a:p>
      </dgm:t>
    </dgm:pt>
    <dgm:pt modelId="{531C9F93-5ACE-4DB5-9C5C-F46DFA8908BE}" type="parTrans" cxnId="{C1608731-E2AC-44AB-8BC9-E033985C4024}">
      <dgm:prSet/>
      <dgm:spPr/>
      <dgm:t>
        <a:bodyPr/>
        <a:lstStyle/>
        <a:p>
          <a:endParaRPr lang="en-US"/>
        </a:p>
      </dgm:t>
    </dgm:pt>
    <dgm:pt modelId="{42EFFBCD-71EC-4CBD-9003-97F2226F1367}" type="sibTrans" cxnId="{C1608731-E2AC-44AB-8BC9-E033985C4024}">
      <dgm:prSet/>
      <dgm:spPr/>
      <dgm:t>
        <a:bodyPr/>
        <a:lstStyle/>
        <a:p>
          <a:endParaRPr lang="en-US"/>
        </a:p>
      </dgm:t>
    </dgm:pt>
    <dgm:pt modelId="{DFD3EF54-8415-4725-9A43-7ADD0F7C06F8}">
      <dgm:prSet/>
      <dgm:spPr/>
      <dgm:t>
        <a:bodyPr/>
        <a:lstStyle/>
        <a:p>
          <a:r>
            <a:rPr lang="en-GB"/>
            <a:t>Rawls -&gt; ideja pravednosti kao pravičnosti</a:t>
          </a:r>
          <a:endParaRPr lang="en-US"/>
        </a:p>
      </dgm:t>
    </dgm:pt>
    <dgm:pt modelId="{BF037163-2DDD-45B9-9E01-5CE8B5029573}" type="parTrans" cxnId="{7D9F388B-2DF5-445A-ABEF-E355BD0A3EA1}">
      <dgm:prSet/>
      <dgm:spPr/>
      <dgm:t>
        <a:bodyPr/>
        <a:lstStyle/>
        <a:p>
          <a:endParaRPr lang="en-US"/>
        </a:p>
      </dgm:t>
    </dgm:pt>
    <dgm:pt modelId="{28E7DF10-320A-4B24-8BB7-8B6D46612F11}" type="sibTrans" cxnId="{7D9F388B-2DF5-445A-ABEF-E355BD0A3EA1}">
      <dgm:prSet/>
      <dgm:spPr/>
      <dgm:t>
        <a:bodyPr/>
        <a:lstStyle/>
        <a:p>
          <a:endParaRPr lang="en-US"/>
        </a:p>
      </dgm:t>
    </dgm:pt>
    <dgm:pt modelId="{43046C55-D651-4E8F-A2A8-053FF9095466}" type="pres">
      <dgm:prSet presAssocID="{EFCCDF84-F048-4FD6-809E-17EBAA8C0ED2}" presName="linear" presStyleCnt="0">
        <dgm:presLayoutVars>
          <dgm:animLvl val="lvl"/>
          <dgm:resizeHandles val="exact"/>
        </dgm:presLayoutVars>
      </dgm:prSet>
      <dgm:spPr/>
    </dgm:pt>
    <dgm:pt modelId="{A996DD33-86F2-4606-84BD-92375E1F1AA0}" type="pres">
      <dgm:prSet presAssocID="{250C7761-3070-4587-832F-F9B9F50E71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C55D63-91E1-444C-ABBE-FCBDD7F7FA2E}" type="pres">
      <dgm:prSet presAssocID="{803514EB-2BA6-4B45-A0BE-0321E9B00DEC}" presName="spacer" presStyleCnt="0"/>
      <dgm:spPr/>
    </dgm:pt>
    <dgm:pt modelId="{702A4F69-4FF8-4499-999E-0AE09EEF6401}" type="pres">
      <dgm:prSet presAssocID="{D6FDE6F1-9DF7-4179-B2EF-26614F2924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EC64B6-8015-49B7-9E2F-DEA9B1351C83}" type="pres">
      <dgm:prSet presAssocID="{42EFFBCD-71EC-4CBD-9003-97F2226F1367}" presName="spacer" presStyleCnt="0"/>
      <dgm:spPr/>
    </dgm:pt>
    <dgm:pt modelId="{D9F2A1EE-9799-48B3-9064-E163D2ADE4A8}" type="pres">
      <dgm:prSet presAssocID="{DFD3EF54-8415-4725-9A43-7ADD0F7C06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608731-E2AC-44AB-8BC9-E033985C4024}" srcId="{EFCCDF84-F048-4FD6-809E-17EBAA8C0ED2}" destId="{D6FDE6F1-9DF7-4179-B2EF-26614F29243C}" srcOrd="1" destOrd="0" parTransId="{531C9F93-5ACE-4DB5-9C5C-F46DFA8908BE}" sibTransId="{42EFFBCD-71EC-4CBD-9003-97F2226F1367}"/>
    <dgm:cxn modelId="{E851973C-1FB8-400A-9A3A-7ABE44FD3D00}" srcId="{EFCCDF84-F048-4FD6-809E-17EBAA8C0ED2}" destId="{250C7761-3070-4587-832F-F9B9F50E714F}" srcOrd="0" destOrd="0" parTransId="{AED3D59E-918C-4006-80FE-4B545CF6450D}" sibTransId="{803514EB-2BA6-4B45-A0BE-0321E9B00DEC}"/>
    <dgm:cxn modelId="{6A47B088-B8BD-4DBA-8584-5A64189E4D15}" type="presOf" srcId="{DFD3EF54-8415-4725-9A43-7ADD0F7C06F8}" destId="{D9F2A1EE-9799-48B3-9064-E163D2ADE4A8}" srcOrd="0" destOrd="0" presId="urn:microsoft.com/office/officeart/2005/8/layout/vList2"/>
    <dgm:cxn modelId="{7D9F388B-2DF5-445A-ABEF-E355BD0A3EA1}" srcId="{EFCCDF84-F048-4FD6-809E-17EBAA8C0ED2}" destId="{DFD3EF54-8415-4725-9A43-7ADD0F7C06F8}" srcOrd="2" destOrd="0" parTransId="{BF037163-2DDD-45B9-9E01-5CE8B5029573}" sibTransId="{28E7DF10-320A-4B24-8BB7-8B6D46612F11}"/>
    <dgm:cxn modelId="{DD35F7A5-B54B-4222-9DF3-4E0CB66EBB70}" type="presOf" srcId="{D6FDE6F1-9DF7-4179-B2EF-26614F29243C}" destId="{702A4F69-4FF8-4499-999E-0AE09EEF6401}" srcOrd="0" destOrd="0" presId="urn:microsoft.com/office/officeart/2005/8/layout/vList2"/>
    <dgm:cxn modelId="{99638DA7-035E-46E5-83F2-AB027E78B7D3}" type="presOf" srcId="{EFCCDF84-F048-4FD6-809E-17EBAA8C0ED2}" destId="{43046C55-D651-4E8F-A2A8-053FF9095466}" srcOrd="0" destOrd="0" presId="urn:microsoft.com/office/officeart/2005/8/layout/vList2"/>
    <dgm:cxn modelId="{941132E6-004D-4797-A308-5707B02BBB99}" type="presOf" srcId="{250C7761-3070-4587-832F-F9B9F50E714F}" destId="{A996DD33-86F2-4606-84BD-92375E1F1AA0}" srcOrd="0" destOrd="0" presId="urn:microsoft.com/office/officeart/2005/8/layout/vList2"/>
    <dgm:cxn modelId="{6229480D-2DF4-4278-A9DF-CC086C00FF95}" type="presParOf" srcId="{43046C55-D651-4E8F-A2A8-053FF9095466}" destId="{A996DD33-86F2-4606-84BD-92375E1F1AA0}" srcOrd="0" destOrd="0" presId="urn:microsoft.com/office/officeart/2005/8/layout/vList2"/>
    <dgm:cxn modelId="{CAE0DEAA-DD12-422D-BCEB-FE1E54CA77DB}" type="presParOf" srcId="{43046C55-D651-4E8F-A2A8-053FF9095466}" destId="{6EC55D63-91E1-444C-ABBE-FCBDD7F7FA2E}" srcOrd="1" destOrd="0" presId="urn:microsoft.com/office/officeart/2005/8/layout/vList2"/>
    <dgm:cxn modelId="{886E150A-3CF4-46D6-AA48-D8310DBB6F03}" type="presParOf" srcId="{43046C55-D651-4E8F-A2A8-053FF9095466}" destId="{702A4F69-4FF8-4499-999E-0AE09EEF6401}" srcOrd="2" destOrd="0" presId="urn:microsoft.com/office/officeart/2005/8/layout/vList2"/>
    <dgm:cxn modelId="{49D3AC40-E58C-433C-A9E0-B779D871E33B}" type="presParOf" srcId="{43046C55-D651-4E8F-A2A8-053FF9095466}" destId="{90EC64B6-8015-49B7-9E2F-DEA9B1351C83}" srcOrd="3" destOrd="0" presId="urn:microsoft.com/office/officeart/2005/8/layout/vList2"/>
    <dgm:cxn modelId="{D3A9A73F-0180-4A1E-A659-5B303581216F}" type="presParOf" srcId="{43046C55-D651-4E8F-A2A8-053FF9095466}" destId="{D9F2A1EE-9799-48B3-9064-E163D2ADE4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3B0025-ED85-40C0-9D8C-2143614C278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44FD77-EF43-4F63-B120-0D4C56EFA689}">
      <dgm:prSet/>
      <dgm:spPr/>
      <dgm:t>
        <a:bodyPr/>
        <a:lstStyle/>
        <a:p>
          <a:pPr>
            <a:defRPr cap="all"/>
          </a:pPr>
          <a:r>
            <a:rPr lang="en-GB"/>
            <a:t>Friedrich Nietzche -&gt; moralnost je subjektivna i oblikuju je oni na vlasti</a:t>
          </a:r>
          <a:endParaRPr lang="en-US"/>
        </a:p>
      </dgm:t>
    </dgm:pt>
    <dgm:pt modelId="{92B68ABB-B73D-40F9-A602-055889528293}" type="parTrans" cxnId="{E43B9C49-D3E1-4F70-BE83-14096D97BFBF}">
      <dgm:prSet/>
      <dgm:spPr/>
      <dgm:t>
        <a:bodyPr/>
        <a:lstStyle/>
        <a:p>
          <a:endParaRPr lang="en-US"/>
        </a:p>
      </dgm:t>
    </dgm:pt>
    <dgm:pt modelId="{51DBD6B8-AD39-48C4-B01F-F2853A995377}" type="sibTrans" cxnId="{E43B9C49-D3E1-4F70-BE83-14096D97BFBF}">
      <dgm:prSet/>
      <dgm:spPr/>
      <dgm:t>
        <a:bodyPr/>
        <a:lstStyle/>
        <a:p>
          <a:endParaRPr lang="en-US"/>
        </a:p>
      </dgm:t>
    </dgm:pt>
    <dgm:pt modelId="{344B3808-0E79-4122-9C46-57B4A2809705}">
      <dgm:prSet/>
      <dgm:spPr/>
      <dgm:t>
        <a:bodyPr/>
        <a:lstStyle/>
        <a:p>
          <a:pPr>
            <a:defRPr cap="all"/>
          </a:pPr>
          <a:r>
            <a:rPr lang="en-GB"/>
            <a:t>Jean-Paul Sartre -&gt; pojedinci stvaraju svoju moralnost svojim djelima</a:t>
          </a:r>
          <a:endParaRPr lang="en-US"/>
        </a:p>
      </dgm:t>
    </dgm:pt>
    <dgm:pt modelId="{A45C02D3-CFA1-4671-8711-AA82FA96DE6F}" type="parTrans" cxnId="{D99202FD-10FB-42BF-B5E7-42803085ADDD}">
      <dgm:prSet/>
      <dgm:spPr/>
      <dgm:t>
        <a:bodyPr/>
        <a:lstStyle/>
        <a:p>
          <a:endParaRPr lang="en-US"/>
        </a:p>
      </dgm:t>
    </dgm:pt>
    <dgm:pt modelId="{10328AF0-FC61-401D-B942-36CF64F8DEE3}" type="sibTrans" cxnId="{D99202FD-10FB-42BF-B5E7-42803085ADDD}">
      <dgm:prSet/>
      <dgm:spPr/>
      <dgm:t>
        <a:bodyPr/>
        <a:lstStyle/>
        <a:p>
          <a:endParaRPr lang="en-US"/>
        </a:p>
      </dgm:t>
    </dgm:pt>
    <dgm:pt modelId="{C13B5474-175C-4171-BD32-58E5B39BCB34}" type="pres">
      <dgm:prSet presAssocID="{EA3B0025-ED85-40C0-9D8C-2143614C2784}" presName="root" presStyleCnt="0">
        <dgm:presLayoutVars>
          <dgm:dir/>
          <dgm:resizeHandles val="exact"/>
        </dgm:presLayoutVars>
      </dgm:prSet>
      <dgm:spPr/>
    </dgm:pt>
    <dgm:pt modelId="{9C6E6F1D-4F85-4AD8-A99A-7875D2AD76CB}" type="pres">
      <dgm:prSet presAssocID="{5744FD77-EF43-4F63-B120-0D4C56EFA689}" presName="compNode" presStyleCnt="0"/>
      <dgm:spPr/>
    </dgm:pt>
    <dgm:pt modelId="{B83E9AE4-0A3E-4E3B-853A-A9075B107871}" type="pres">
      <dgm:prSet presAssocID="{5744FD77-EF43-4F63-B120-0D4C56EFA689}" presName="iconBgRect" presStyleLbl="bgShp" presStyleIdx="0" presStyleCnt="2"/>
      <dgm:spPr/>
    </dgm:pt>
    <dgm:pt modelId="{98C3B13A-BA15-4B3B-AEC0-F73977D5BA35}" type="pres">
      <dgm:prSet presAssocID="{5744FD77-EF43-4F63-B120-0D4C56EFA6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1A25796F-8BC1-4BC5-9E78-2D8EC2A30BCD}" type="pres">
      <dgm:prSet presAssocID="{5744FD77-EF43-4F63-B120-0D4C56EFA689}" presName="spaceRect" presStyleCnt="0"/>
      <dgm:spPr/>
    </dgm:pt>
    <dgm:pt modelId="{97F4FF22-9112-4D23-97EE-762676981F92}" type="pres">
      <dgm:prSet presAssocID="{5744FD77-EF43-4F63-B120-0D4C56EFA689}" presName="textRect" presStyleLbl="revTx" presStyleIdx="0" presStyleCnt="2">
        <dgm:presLayoutVars>
          <dgm:chMax val="1"/>
          <dgm:chPref val="1"/>
        </dgm:presLayoutVars>
      </dgm:prSet>
      <dgm:spPr/>
    </dgm:pt>
    <dgm:pt modelId="{C8F8B703-C84F-402F-B95C-9BA39E7EE9B8}" type="pres">
      <dgm:prSet presAssocID="{51DBD6B8-AD39-48C4-B01F-F2853A995377}" presName="sibTrans" presStyleCnt="0"/>
      <dgm:spPr/>
    </dgm:pt>
    <dgm:pt modelId="{572CAD71-9805-4004-A2E8-7499E93817AE}" type="pres">
      <dgm:prSet presAssocID="{344B3808-0E79-4122-9C46-57B4A2809705}" presName="compNode" presStyleCnt="0"/>
      <dgm:spPr/>
    </dgm:pt>
    <dgm:pt modelId="{BD96777C-051A-4090-953A-2D7FD8741824}" type="pres">
      <dgm:prSet presAssocID="{344B3808-0E79-4122-9C46-57B4A2809705}" presName="iconBgRect" presStyleLbl="bgShp" presStyleIdx="1" presStyleCnt="2"/>
      <dgm:spPr/>
    </dgm:pt>
    <dgm:pt modelId="{20A5E4C4-B45C-408C-823D-173516354D3B}" type="pres">
      <dgm:prSet presAssocID="{344B3808-0E79-4122-9C46-57B4A28097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B7682A3-5199-4D2A-B47A-38193CFDFC4F}" type="pres">
      <dgm:prSet presAssocID="{344B3808-0E79-4122-9C46-57B4A2809705}" presName="spaceRect" presStyleCnt="0"/>
      <dgm:spPr/>
    </dgm:pt>
    <dgm:pt modelId="{4E724408-9C70-49FF-B8BC-7413BDF5180B}" type="pres">
      <dgm:prSet presAssocID="{344B3808-0E79-4122-9C46-57B4A28097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3B9C49-D3E1-4F70-BE83-14096D97BFBF}" srcId="{EA3B0025-ED85-40C0-9D8C-2143614C2784}" destId="{5744FD77-EF43-4F63-B120-0D4C56EFA689}" srcOrd="0" destOrd="0" parTransId="{92B68ABB-B73D-40F9-A602-055889528293}" sibTransId="{51DBD6B8-AD39-48C4-B01F-F2853A995377}"/>
    <dgm:cxn modelId="{BE0B6B9E-6636-46A3-B7A4-E2705F59B49F}" type="presOf" srcId="{EA3B0025-ED85-40C0-9D8C-2143614C2784}" destId="{C13B5474-175C-4171-BD32-58E5B39BCB34}" srcOrd="0" destOrd="0" presId="urn:microsoft.com/office/officeart/2018/5/layout/IconCircleLabelList"/>
    <dgm:cxn modelId="{C97DABBD-6930-4CA6-BDC5-98769F491050}" type="presOf" srcId="{344B3808-0E79-4122-9C46-57B4A2809705}" destId="{4E724408-9C70-49FF-B8BC-7413BDF5180B}" srcOrd="0" destOrd="0" presId="urn:microsoft.com/office/officeart/2018/5/layout/IconCircleLabelList"/>
    <dgm:cxn modelId="{8D8E64D4-1F4C-441C-A217-60CA88527886}" type="presOf" srcId="{5744FD77-EF43-4F63-B120-0D4C56EFA689}" destId="{97F4FF22-9112-4D23-97EE-762676981F92}" srcOrd="0" destOrd="0" presId="urn:microsoft.com/office/officeart/2018/5/layout/IconCircleLabelList"/>
    <dgm:cxn modelId="{D99202FD-10FB-42BF-B5E7-42803085ADDD}" srcId="{EA3B0025-ED85-40C0-9D8C-2143614C2784}" destId="{344B3808-0E79-4122-9C46-57B4A2809705}" srcOrd="1" destOrd="0" parTransId="{A45C02D3-CFA1-4671-8711-AA82FA96DE6F}" sibTransId="{10328AF0-FC61-401D-B942-36CF64F8DEE3}"/>
    <dgm:cxn modelId="{2127193A-4081-4E37-A4B9-CF36C97EAC9C}" type="presParOf" srcId="{C13B5474-175C-4171-BD32-58E5B39BCB34}" destId="{9C6E6F1D-4F85-4AD8-A99A-7875D2AD76CB}" srcOrd="0" destOrd="0" presId="urn:microsoft.com/office/officeart/2018/5/layout/IconCircleLabelList"/>
    <dgm:cxn modelId="{813978AC-61EB-4D68-A789-8A63AB05460B}" type="presParOf" srcId="{9C6E6F1D-4F85-4AD8-A99A-7875D2AD76CB}" destId="{B83E9AE4-0A3E-4E3B-853A-A9075B107871}" srcOrd="0" destOrd="0" presId="urn:microsoft.com/office/officeart/2018/5/layout/IconCircleLabelList"/>
    <dgm:cxn modelId="{E6C28317-0E1D-4F9E-80A2-5209565AC790}" type="presParOf" srcId="{9C6E6F1D-4F85-4AD8-A99A-7875D2AD76CB}" destId="{98C3B13A-BA15-4B3B-AEC0-F73977D5BA35}" srcOrd="1" destOrd="0" presId="urn:microsoft.com/office/officeart/2018/5/layout/IconCircleLabelList"/>
    <dgm:cxn modelId="{9339080A-AAA0-4B7F-B735-2BF775BEB56F}" type="presParOf" srcId="{9C6E6F1D-4F85-4AD8-A99A-7875D2AD76CB}" destId="{1A25796F-8BC1-4BC5-9E78-2D8EC2A30BCD}" srcOrd="2" destOrd="0" presId="urn:microsoft.com/office/officeart/2018/5/layout/IconCircleLabelList"/>
    <dgm:cxn modelId="{C9CF1925-A63B-475E-BB35-D3DBDF926604}" type="presParOf" srcId="{9C6E6F1D-4F85-4AD8-A99A-7875D2AD76CB}" destId="{97F4FF22-9112-4D23-97EE-762676981F92}" srcOrd="3" destOrd="0" presId="urn:microsoft.com/office/officeart/2018/5/layout/IconCircleLabelList"/>
    <dgm:cxn modelId="{5CF7A9DE-8CCD-4753-9D98-D6BA135867E7}" type="presParOf" srcId="{C13B5474-175C-4171-BD32-58E5B39BCB34}" destId="{C8F8B703-C84F-402F-B95C-9BA39E7EE9B8}" srcOrd="1" destOrd="0" presId="urn:microsoft.com/office/officeart/2018/5/layout/IconCircleLabelList"/>
    <dgm:cxn modelId="{3DF12B5B-94E9-411B-9FF9-2D27B343D6B9}" type="presParOf" srcId="{C13B5474-175C-4171-BD32-58E5B39BCB34}" destId="{572CAD71-9805-4004-A2E8-7499E93817AE}" srcOrd="2" destOrd="0" presId="urn:microsoft.com/office/officeart/2018/5/layout/IconCircleLabelList"/>
    <dgm:cxn modelId="{32614319-F0AF-4357-B3DC-B4B3DF30EBD3}" type="presParOf" srcId="{572CAD71-9805-4004-A2E8-7499E93817AE}" destId="{BD96777C-051A-4090-953A-2D7FD8741824}" srcOrd="0" destOrd="0" presId="urn:microsoft.com/office/officeart/2018/5/layout/IconCircleLabelList"/>
    <dgm:cxn modelId="{C0F6FA95-72DE-4082-B336-596F404585AD}" type="presParOf" srcId="{572CAD71-9805-4004-A2E8-7499E93817AE}" destId="{20A5E4C4-B45C-408C-823D-173516354D3B}" srcOrd="1" destOrd="0" presId="urn:microsoft.com/office/officeart/2018/5/layout/IconCircleLabelList"/>
    <dgm:cxn modelId="{A6334377-3094-4B44-BC08-F93114D6D327}" type="presParOf" srcId="{572CAD71-9805-4004-A2E8-7499E93817AE}" destId="{DB7682A3-5199-4D2A-B47A-38193CFDFC4F}" srcOrd="2" destOrd="0" presId="urn:microsoft.com/office/officeart/2018/5/layout/IconCircleLabelList"/>
    <dgm:cxn modelId="{5C5E0E5E-B006-480E-8F1B-B4F9FE259CDA}" type="presParOf" srcId="{572CAD71-9805-4004-A2E8-7499E93817AE}" destId="{4E724408-9C70-49FF-B8BC-7413BDF518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1477F3-A582-4CC3-A496-DA9BA1B30A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BD63BD-CAEE-4288-AC3B-D039F73E259E}">
      <dgm:prSet/>
      <dgm:spPr/>
      <dgm:t>
        <a:bodyPr/>
        <a:lstStyle/>
        <a:p>
          <a:r>
            <a:rPr lang="en-GB"/>
            <a:t>Nietzche</a:t>
          </a:r>
          <a:endParaRPr lang="en-US"/>
        </a:p>
      </dgm:t>
    </dgm:pt>
    <dgm:pt modelId="{7AB7700A-B0C9-4627-9F12-629A80E226A1}" type="parTrans" cxnId="{DD6EE67A-11FA-4D8C-B72A-FB1247BF5AA0}">
      <dgm:prSet/>
      <dgm:spPr/>
      <dgm:t>
        <a:bodyPr/>
        <a:lstStyle/>
        <a:p>
          <a:endParaRPr lang="en-US"/>
        </a:p>
      </dgm:t>
    </dgm:pt>
    <dgm:pt modelId="{A697F9CA-4009-4631-8040-C2FA7518A272}" type="sibTrans" cxnId="{DD6EE67A-11FA-4D8C-B72A-FB1247BF5AA0}">
      <dgm:prSet/>
      <dgm:spPr/>
      <dgm:t>
        <a:bodyPr/>
        <a:lstStyle/>
        <a:p>
          <a:endParaRPr lang="en-US"/>
        </a:p>
      </dgm:t>
    </dgm:pt>
    <dgm:pt modelId="{864789DC-DC28-4C07-81CC-B14C5BE14EED}">
      <dgm:prSet/>
      <dgm:spPr/>
      <dgm:t>
        <a:bodyPr/>
        <a:lstStyle/>
        <a:p>
          <a:r>
            <a:rPr lang="en-GB"/>
            <a:t>"Ubermensch"  -&gt; Light se pretvara u samoimenovanog provoditelja pravde</a:t>
          </a:r>
          <a:endParaRPr lang="en-US"/>
        </a:p>
      </dgm:t>
    </dgm:pt>
    <dgm:pt modelId="{3D735160-5409-43A1-AF35-2734FD1F841F}" type="parTrans" cxnId="{E86B243F-4844-4ED3-A62D-EE3B28C19C35}">
      <dgm:prSet/>
      <dgm:spPr/>
      <dgm:t>
        <a:bodyPr/>
        <a:lstStyle/>
        <a:p>
          <a:endParaRPr lang="en-US"/>
        </a:p>
      </dgm:t>
    </dgm:pt>
    <dgm:pt modelId="{35347802-B8DB-4A74-BB19-2B32FF0D6A8B}" type="sibTrans" cxnId="{E86B243F-4844-4ED3-A62D-EE3B28C19C35}">
      <dgm:prSet/>
      <dgm:spPr/>
      <dgm:t>
        <a:bodyPr/>
        <a:lstStyle/>
        <a:p>
          <a:endParaRPr lang="en-US"/>
        </a:p>
      </dgm:t>
    </dgm:pt>
    <dgm:pt modelId="{11A4FAA8-5E9F-497E-93DD-928CAEA2EADC}">
      <dgm:prSet/>
      <dgm:spPr/>
      <dgm:t>
        <a:bodyPr/>
        <a:lstStyle/>
        <a:p>
          <a:r>
            <a:rPr lang="en-GB"/>
            <a:t>Toksičnost moći i preveliki ponos</a:t>
          </a:r>
          <a:endParaRPr lang="en-US"/>
        </a:p>
      </dgm:t>
    </dgm:pt>
    <dgm:pt modelId="{816287BB-9E5E-43CD-B61C-E547C970EC6D}" type="parTrans" cxnId="{F6845EA1-EC09-4167-87A4-77C7D4D498D7}">
      <dgm:prSet/>
      <dgm:spPr/>
      <dgm:t>
        <a:bodyPr/>
        <a:lstStyle/>
        <a:p>
          <a:endParaRPr lang="en-US"/>
        </a:p>
      </dgm:t>
    </dgm:pt>
    <dgm:pt modelId="{77A299FE-7EF5-4E56-B059-49BB04AA15C4}" type="sibTrans" cxnId="{F6845EA1-EC09-4167-87A4-77C7D4D498D7}">
      <dgm:prSet/>
      <dgm:spPr/>
      <dgm:t>
        <a:bodyPr/>
        <a:lstStyle/>
        <a:p>
          <a:endParaRPr lang="en-US"/>
        </a:p>
      </dgm:t>
    </dgm:pt>
    <dgm:pt modelId="{D10AC2EA-FF69-4AA4-873D-1C26076F800E}">
      <dgm:prSet/>
      <dgm:spPr/>
      <dgm:t>
        <a:bodyPr/>
        <a:lstStyle/>
        <a:p>
          <a:r>
            <a:rPr lang="en-GB"/>
            <a:t>Nihilizam (besmislenost života) -&gt; Lightovi postupci dovode do propadanja morala te postaje nihilističan i odmiče se od ttradcionalnih normi</a:t>
          </a:r>
          <a:endParaRPr lang="en-US"/>
        </a:p>
      </dgm:t>
    </dgm:pt>
    <dgm:pt modelId="{57DF9845-77BE-4E08-8EE4-16C1C8DD7FA6}" type="parTrans" cxnId="{5F826248-0DB5-44B8-97B8-1AEA600F60C2}">
      <dgm:prSet/>
      <dgm:spPr/>
      <dgm:t>
        <a:bodyPr/>
        <a:lstStyle/>
        <a:p>
          <a:endParaRPr lang="en-US"/>
        </a:p>
      </dgm:t>
    </dgm:pt>
    <dgm:pt modelId="{91B4EDE6-6A67-4B20-9D02-6849889725B7}" type="sibTrans" cxnId="{5F826248-0DB5-44B8-97B8-1AEA600F60C2}">
      <dgm:prSet/>
      <dgm:spPr/>
      <dgm:t>
        <a:bodyPr/>
        <a:lstStyle/>
        <a:p>
          <a:endParaRPr lang="en-US"/>
        </a:p>
      </dgm:t>
    </dgm:pt>
    <dgm:pt modelId="{0B8B6410-6A61-4A3F-808F-447B885CEC56}" type="pres">
      <dgm:prSet presAssocID="{EF1477F3-A582-4CC3-A496-DA9BA1B30A0B}" presName="linear" presStyleCnt="0">
        <dgm:presLayoutVars>
          <dgm:animLvl val="lvl"/>
          <dgm:resizeHandles val="exact"/>
        </dgm:presLayoutVars>
      </dgm:prSet>
      <dgm:spPr/>
    </dgm:pt>
    <dgm:pt modelId="{9936EE37-8594-46C1-9C5D-24469396A440}" type="pres">
      <dgm:prSet presAssocID="{8FBD63BD-CAEE-4288-AC3B-D039F73E25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AFA2DB-5476-47B1-B061-863553F74378}" type="pres">
      <dgm:prSet presAssocID="{A697F9CA-4009-4631-8040-C2FA7518A272}" presName="spacer" presStyleCnt="0"/>
      <dgm:spPr/>
    </dgm:pt>
    <dgm:pt modelId="{24740C6F-BFB0-4CE1-95C2-A6B12F7AB1B1}" type="pres">
      <dgm:prSet presAssocID="{864789DC-DC28-4C07-81CC-B14C5BE14E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70C835-5D63-439B-97D6-218866BBA266}" type="pres">
      <dgm:prSet presAssocID="{35347802-B8DB-4A74-BB19-2B32FF0D6A8B}" presName="spacer" presStyleCnt="0"/>
      <dgm:spPr/>
    </dgm:pt>
    <dgm:pt modelId="{33D3D034-1B07-413B-B899-1AB903E39B3B}" type="pres">
      <dgm:prSet presAssocID="{11A4FAA8-5E9F-497E-93DD-928CAEA2EA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659A1E-E3C5-448E-BD9F-4B2796D26CFF}" type="pres">
      <dgm:prSet presAssocID="{77A299FE-7EF5-4E56-B059-49BB04AA15C4}" presName="spacer" presStyleCnt="0"/>
      <dgm:spPr/>
    </dgm:pt>
    <dgm:pt modelId="{CBE2C098-4DA9-4A87-BA5E-A15108466CE1}" type="pres">
      <dgm:prSet presAssocID="{D10AC2EA-FF69-4AA4-873D-1C26076F80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1D0A3B-DE77-42C9-B7F0-6C75F1B612E5}" type="presOf" srcId="{D10AC2EA-FF69-4AA4-873D-1C26076F800E}" destId="{CBE2C098-4DA9-4A87-BA5E-A15108466CE1}" srcOrd="0" destOrd="0" presId="urn:microsoft.com/office/officeart/2005/8/layout/vList2"/>
    <dgm:cxn modelId="{E86B243F-4844-4ED3-A62D-EE3B28C19C35}" srcId="{EF1477F3-A582-4CC3-A496-DA9BA1B30A0B}" destId="{864789DC-DC28-4C07-81CC-B14C5BE14EED}" srcOrd="1" destOrd="0" parTransId="{3D735160-5409-43A1-AF35-2734FD1F841F}" sibTransId="{35347802-B8DB-4A74-BB19-2B32FF0D6A8B}"/>
    <dgm:cxn modelId="{5F826248-0DB5-44B8-97B8-1AEA600F60C2}" srcId="{EF1477F3-A582-4CC3-A496-DA9BA1B30A0B}" destId="{D10AC2EA-FF69-4AA4-873D-1C26076F800E}" srcOrd="3" destOrd="0" parTransId="{57DF9845-77BE-4E08-8EE4-16C1C8DD7FA6}" sibTransId="{91B4EDE6-6A67-4B20-9D02-6849889725B7}"/>
    <dgm:cxn modelId="{2861CD56-1D0A-45B5-9F90-2E5CFF893B0A}" type="presOf" srcId="{8FBD63BD-CAEE-4288-AC3B-D039F73E259E}" destId="{9936EE37-8594-46C1-9C5D-24469396A440}" srcOrd="0" destOrd="0" presId="urn:microsoft.com/office/officeart/2005/8/layout/vList2"/>
    <dgm:cxn modelId="{DD6EE67A-11FA-4D8C-B72A-FB1247BF5AA0}" srcId="{EF1477F3-A582-4CC3-A496-DA9BA1B30A0B}" destId="{8FBD63BD-CAEE-4288-AC3B-D039F73E259E}" srcOrd="0" destOrd="0" parTransId="{7AB7700A-B0C9-4627-9F12-629A80E226A1}" sibTransId="{A697F9CA-4009-4631-8040-C2FA7518A272}"/>
    <dgm:cxn modelId="{F6845EA1-EC09-4167-87A4-77C7D4D498D7}" srcId="{EF1477F3-A582-4CC3-A496-DA9BA1B30A0B}" destId="{11A4FAA8-5E9F-497E-93DD-928CAEA2EADC}" srcOrd="2" destOrd="0" parTransId="{816287BB-9E5E-43CD-B61C-E547C970EC6D}" sibTransId="{77A299FE-7EF5-4E56-B059-49BB04AA15C4}"/>
    <dgm:cxn modelId="{60B2B5CC-B4EA-4658-B58F-3B036ABB70C0}" type="presOf" srcId="{11A4FAA8-5E9F-497E-93DD-928CAEA2EADC}" destId="{33D3D034-1B07-413B-B899-1AB903E39B3B}" srcOrd="0" destOrd="0" presId="urn:microsoft.com/office/officeart/2005/8/layout/vList2"/>
    <dgm:cxn modelId="{F1A601D8-0171-468E-9C4F-1A3079D03E5C}" type="presOf" srcId="{864789DC-DC28-4C07-81CC-B14C5BE14EED}" destId="{24740C6F-BFB0-4CE1-95C2-A6B12F7AB1B1}" srcOrd="0" destOrd="0" presId="urn:microsoft.com/office/officeart/2005/8/layout/vList2"/>
    <dgm:cxn modelId="{4B9296E0-52AD-4D6A-BF6D-CDCCE856B4B0}" type="presOf" srcId="{EF1477F3-A582-4CC3-A496-DA9BA1B30A0B}" destId="{0B8B6410-6A61-4A3F-808F-447B885CEC56}" srcOrd="0" destOrd="0" presId="urn:microsoft.com/office/officeart/2005/8/layout/vList2"/>
    <dgm:cxn modelId="{8C2AEFD7-4D9A-4362-9DCB-114D407ECAA7}" type="presParOf" srcId="{0B8B6410-6A61-4A3F-808F-447B885CEC56}" destId="{9936EE37-8594-46C1-9C5D-24469396A440}" srcOrd="0" destOrd="0" presId="urn:microsoft.com/office/officeart/2005/8/layout/vList2"/>
    <dgm:cxn modelId="{6B3D5453-70D0-4DC5-99CF-12CBA5BCDF8B}" type="presParOf" srcId="{0B8B6410-6A61-4A3F-808F-447B885CEC56}" destId="{9AAFA2DB-5476-47B1-B061-863553F74378}" srcOrd="1" destOrd="0" presId="urn:microsoft.com/office/officeart/2005/8/layout/vList2"/>
    <dgm:cxn modelId="{DD13FD5D-E450-40B6-9206-1B0B768B601B}" type="presParOf" srcId="{0B8B6410-6A61-4A3F-808F-447B885CEC56}" destId="{24740C6F-BFB0-4CE1-95C2-A6B12F7AB1B1}" srcOrd="2" destOrd="0" presId="urn:microsoft.com/office/officeart/2005/8/layout/vList2"/>
    <dgm:cxn modelId="{2F3FEF04-60C9-4443-B1A2-774A1333B2DC}" type="presParOf" srcId="{0B8B6410-6A61-4A3F-808F-447B885CEC56}" destId="{2970C835-5D63-439B-97D6-218866BBA266}" srcOrd="3" destOrd="0" presId="urn:microsoft.com/office/officeart/2005/8/layout/vList2"/>
    <dgm:cxn modelId="{80D0F322-0074-472C-AE05-950513172F0C}" type="presParOf" srcId="{0B8B6410-6A61-4A3F-808F-447B885CEC56}" destId="{33D3D034-1B07-413B-B899-1AB903E39B3B}" srcOrd="4" destOrd="0" presId="urn:microsoft.com/office/officeart/2005/8/layout/vList2"/>
    <dgm:cxn modelId="{A1E3F0C4-9908-4817-B0F0-7F5058303491}" type="presParOf" srcId="{0B8B6410-6A61-4A3F-808F-447B885CEC56}" destId="{AC659A1E-E3C5-448E-BD9F-4B2796D26CFF}" srcOrd="5" destOrd="0" presId="urn:microsoft.com/office/officeart/2005/8/layout/vList2"/>
    <dgm:cxn modelId="{C290F43C-AE2A-431A-89A1-28D344F4FAD0}" type="presParOf" srcId="{0B8B6410-6A61-4A3F-808F-447B885CEC56}" destId="{CBE2C098-4DA9-4A87-BA5E-A15108466C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B882-C8C0-4653-AF74-FB4A1FBE074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590B58-07D9-45DD-B550-8242A0E9C6B2}">
      <dgm:prSet/>
      <dgm:spPr/>
      <dgm:t>
        <a:bodyPr/>
        <a:lstStyle/>
        <a:p>
          <a:r>
            <a:rPr lang="en-GB"/>
            <a:t>Kant -&gt; osobna odgovornost i moralna dužnost</a:t>
          </a:r>
          <a:endParaRPr lang="en-US"/>
        </a:p>
      </dgm:t>
    </dgm:pt>
    <dgm:pt modelId="{7B5A723C-B388-48E0-A253-B2FA18B6E5BC}" type="parTrans" cxnId="{EA297248-C316-422E-95FC-8ACC080821E6}">
      <dgm:prSet/>
      <dgm:spPr/>
      <dgm:t>
        <a:bodyPr/>
        <a:lstStyle/>
        <a:p>
          <a:endParaRPr lang="en-US"/>
        </a:p>
      </dgm:t>
    </dgm:pt>
    <dgm:pt modelId="{B907E084-DA89-4C8B-B77F-CDAF4F14FDA2}" type="sibTrans" cxnId="{EA297248-C316-422E-95FC-8ACC080821E6}">
      <dgm:prSet/>
      <dgm:spPr/>
      <dgm:t>
        <a:bodyPr/>
        <a:lstStyle/>
        <a:p>
          <a:endParaRPr lang="en-US"/>
        </a:p>
      </dgm:t>
    </dgm:pt>
    <dgm:pt modelId="{D5821EE6-CAE2-4E51-BC99-12D7F91C4EBE}">
      <dgm:prSet/>
      <dgm:spPr/>
      <dgm:t>
        <a:bodyPr/>
        <a:lstStyle/>
        <a:p>
          <a:r>
            <a:rPr lang="en-GB"/>
            <a:t>Light ultimativno odgovoran za sve, bez obzira na okolinu</a:t>
          </a:r>
          <a:endParaRPr lang="en-US"/>
        </a:p>
      </dgm:t>
    </dgm:pt>
    <dgm:pt modelId="{810B9082-B284-40F7-98F3-DC4E718ED056}" type="parTrans" cxnId="{44FC2363-1A1C-4ADD-B1F8-DB9B79CF4BCD}">
      <dgm:prSet/>
      <dgm:spPr/>
      <dgm:t>
        <a:bodyPr/>
        <a:lstStyle/>
        <a:p>
          <a:endParaRPr lang="en-US"/>
        </a:p>
      </dgm:t>
    </dgm:pt>
    <dgm:pt modelId="{0F70AA25-9C36-441C-97DA-544BB47E384F}" type="sibTrans" cxnId="{44FC2363-1A1C-4ADD-B1F8-DB9B79CF4BCD}">
      <dgm:prSet/>
      <dgm:spPr/>
      <dgm:t>
        <a:bodyPr/>
        <a:lstStyle/>
        <a:p>
          <a:endParaRPr lang="en-US"/>
        </a:p>
      </dgm:t>
    </dgm:pt>
    <dgm:pt modelId="{FBD08109-9307-4FC9-A654-BC00063CB189}">
      <dgm:prSet/>
      <dgm:spPr/>
      <dgm:t>
        <a:bodyPr/>
        <a:lstStyle/>
        <a:p>
          <a:r>
            <a:rPr lang="en-GB"/>
            <a:t>Sartre -&gt; vanjski faktori imaju utjecaja na djela drugih (remete Lightovo razumijevanje moralnosti I pravde)</a:t>
          </a:r>
          <a:endParaRPr lang="en-US"/>
        </a:p>
      </dgm:t>
    </dgm:pt>
    <dgm:pt modelId="{AB8105CF-921D-4BC6-87AA-72D18AB38E08}" type="parTrans" cxnId="{E8BE9830-F058-43D1-8EB6-889B8FD4B6E9}">
      <dgm:prSet/>
      <dgm:spPr/>
      <dgm:t>
        <a:bodyPr/>
        <a:lstStyle/>
        <a:p>
          <a:endParaRPr lang="en-US"/>
        </a:p>
      </dgm:t>
    </dgm:pt>
    <dgm:pt modelId="{7F345215-FB4C-4122-AECE-8A6CC2D8D9FB}" type="sibTrans" cxnId="{E8BE9830-F058-43D1-8EB6-889B8FD4B6E9}">
      <dgm:prSet/>
      <dgm:spPr/>
      <dgm:t>
        <a:bodyPr/>
        <a:lstStyle/>
        <a:p>
          <a:endParaRPr lang="en-US"/>
        </a:p>
      </dgm:t>
    </dgm:pt>
    <dgm:pt modelId="{2E158F7A-A5E7-4081-85CF-0DAC4D00356A}" type="pres">
      <dgm:prSet presAssocID="{B805B882-C8C0-4653-AF74-FB4A1FBE0741}" presName="Name0" presStyleCnt="0">
        <dgm:presLayoutVars>
          <dgm:dir/>
          <dgm:animLvl val="lvl"/>
          <dgm:resizeHandles val="exact"/>
        </dgm:presLayoutVars>
      </dgm:prSet>
      <dgm:spPr/>
    </dgm:pt>
    <dgm:pt modelId="{75A3E772-8464-41FE-A26F-A2D7A3134A37}" type="pres">
      <dgm:prSet presAssocID="{FBD08109-9307-4FC9-A654-BC00063CB189}" presName="boxAndChildren" presStyleCnt="0"/>
      <dgm:spPr/>
    </dgm:pt>
    <dgm:pt modelId="{8B1AA2DE-0A40-4857-91E3-33BC971241D1}" type="pres">
      <dgm:prSet presAssocID="{FBD08109-9307-4FC9-A654-BC00063CB189}" presName="parentTextBox" presStyleLbl="node1" presStyleIdx="0" presStyleCnt="3"/>
      <dgm:spPr/>
    </dgm:pt>
    <dgm:pt modelId="{216A2A02-1B4D-4A88-8969-39C3D6B43E03}" type="pres">
      <dgm:prSet presAssocID="{0F70AA25-9C36-441C-97DA-544BB47E384F}" presName="sp" presStyleCnt="0"/>
      <dgm:spPr/>
    </dgm:pt>
    <dgm:pt modelId="{41B07765-034F-4F66-A007-3153DA6E57E0}" type="pres">
      <dgm:prSet presAssocID="{D5821EE6-CAE2-4E51-BC99-12D7F91C4EBE}" presName="arrowAndChildren" presStyleCnt="0"/>
      <dgm:spPr/>
    </dgm:pt>
    <dgm:pt modelId="{567630E2-3920-4894-93C7-AFEC458CEB2F}" type="pres">
      <dgm:prSet presAssocID="{D5821EE6-CAE2-4E51-BC99-12D7F91C4EBE}" presName="parentTextArrow" presStyleLbl="node1" presStyleIdx="1" presStyleCnt="3"/>
      <dgm:spPr/>
    </dgm:pt>
    <dgm:pt modelId="{9847F29D-CD62-4D82-87FF-31C280A46287}" type="pres">
      <dgm:prSet presAssocID="{B907E084-DA89-4C8B-B77F-CDAF4F14FDA2}" presName="sp" presStyleCnt="0"/>
      <dgm:spPr/>
    </dgm:pt>
    <dgm:pt modelId="{8ED9F86E-08A8-4964-8AF3-A3C350A62B03}" type="pres">
      <dgm:prSet presAssocID="{4F590B58-07D9-45DD-B550-8242A0E9C6B2}" presName="arrowAndChildren" presStyleCnt="0"/>
      <dgm:spPr/>
    </dgm:pt>
    <dgm:pt modelId="{5B525071-4BE4-44BD-B9D3-974626A5BD5F}" type="pres">
      <dgm:prSet presAssocID="{4F590B58-07D9-45DD-B550-8242A0E9C6B2}" presName="parentTextArrow" presStyleLbl="node1" presStyleIdx="2" presStyleCnt="3"/>
      <dgm:spPr/>
    </dgm:pt>
  </dgm:ptLst>
  <dgm:cxnLst>
    <dgm:cxn modelId="{E8BE9830-F058-43D1-8EB6-889B8FD4B6E9}" srcId="{B805B882-C8C0-4653-AF74-FB4A1FBE0741}" destId="{FBD08109-9307-4FC9-A654-BC00063CB189}" srcOrd="2" destOrd="0" parTransId="{AB8105CF-921D-4BC6-87AA-72D18AB38E08}" sibTransId="{7F345215-FB4C-4122-AECE-8A6CC2D8D9FB}"/>
    <dgm:cxn modelId="{44FC2363-1A1C-4ADD-B1F8-DB9B79CF4BCD}" srcId="{B805B882-C8C0-4653-AF74-FB4A1FBE0741}" destId="{D5821EE6-CAE2-4E51-BC99-12D7F91C4EBE}" srcOrd="1" destOrd="0" parTransId="{810B9082-B284-40F7-98F3-DC4E718ED056}" sibTransId="{0F70AA25-9C36-441C-97DA-544BB47E384F}"/>
    <dgm:cxn modelId="{EA297248-C316-422E-95FC-8ACC080821E6}" srcId="{B805B882-C8C0-4653-AF74-FB4A1FBE0741}" destId="{4F590B58-07D9-45DD-B550-8242A0E9C6B2}" srcOrd="0" destOrd="0" parTransId="{7B5A723C-B388-48E0-A253-B2FA18B6E5BC}" sibTransId="{B907E084-DA89-4C8B-B77F-CDAF4F14FDA2}"/>
    <dgm:cxn modelId="{54D7B44E-5ACF-45EC-9D5C-C704EA85933C}" type="presOf" srcId="{4F590B58-07D9-45DD-B550-8242A0E9C6B2}" destId="{5B525071-4BE4-44BD-B9D3-974626A5BD5F}" srcOrd="0" destOrd="0" presId="urn:microsoft.com/office/officeart/2005/8/layout/process4"/>
    <dgm:cxn modelId="{FEEA5F98-F2FA-43A0-A497-CB9F5B2135AF}" type="presOf" srcId="{B805B882-C8C0-4653-AF74-FB4A1FBE0741}" destId="{2E158F7A-A5E7-4081-85CF-0DAC4D00356A}" srcOrd="0" destOrd="0" presId="urn:microsoft.com/office/officeart/2005/8/layout/process4"/>
    <dgm:cxn modelId="{79A81CE6-3096-4707-B41B-CDED4B0013EC}" type="presOf" srcId="{FBD08109-9307-4FC9-A654-BC00063CB189}" destId="{8B1AA2DE-0A40-4857-91E3-33BC971241D1}" srcOrd="0" destOrd="0" presId="urn:microsoft.com/office/officeart/2005/8/layout/process4"/>
    <dgm:cxn modelId="{40D7B8EC-555A-4B90-BC1F-301C7D1EB36A}" type="presOf" srcId="{D5821EE6-CAE2-4E51-BC99-12D7F91C4EBE}" destId="{567630E2-3920-4894-93C7-AFEC458CEB2F}" srcOrd="0" destOrd="0" presId="urn:microsoft.com/office/officeart/2005/8/layout/process4"/>
    <dgm:cxn modelId="{93A20001-0DBD-4ABF-97BE-A2E81CD845C4}" type="presParOf" srcId="{2E158F7A-A5E7-4081-85CF-0DAC4D00356A}" destId="{75A3E772-8464-41FE-A26F-A2D7A3134A37}" srcOrd="0" destOrd="0" presId="urn:microsoft.com/office/officeart/2005/8/layout/process4"/>
    <dgm:cxn modelId="{F08ADBC4-7179-40BD-85B9-B5DC6683E417}" type="presParOf" srcId="{75A3E772-8464-41FE-A26F-A2D7A3134A37}" destId="{8B1AA2DE-0A40-4857-91E3-33BC971241D1}" srcOrd="0" destOrd="0" presId="urn:microsoft.com/office/officeart/2005/8/layout/process4"/>
    <dgm:cxn modelId="{493C7D37-AD26-4ACF-A2A5-069A40D0CACD}" type="presParOf" srcId="{2E158F7A-A5E7-4081-85CF-0DAC4D00356A}" destId="{216A2A02-1B4D-4A88-8969-39C3D6B43E03}" srcOrd="1" destOrd="0" presId="urn:microsoft.com/office/officeart/2005/8/layout/process4"/>
    <dgm:cxn modelId="{2F8AD4AD-3893-4190-ADC4-AEC2E1769389}" type="presParOf" srcId="{2E158F7A-A5E7-4081-85CF-0DAC4D00356A}" destId="{41B07765-034F-4F66-A007-3153DA6E57E0}" srcOrd="2" destOrd="0" presId="urn:microsoft.com/office/officeart/2005/8/layout/process4"/>
    <dgm:cxn modelId="{83D31367-B6E9-407F-82DE-E19FB9F9D82A}" type="presParOf" srcId="{41B07765-034F-4F66-A007-3153DA6E57E0}" destId="{567630E2-3920-4894-93C7-AFEC458CEB2F}" srcOrd="0" destOrd="0" presId="urn:microsoft.com/office/officeart/2005/8/layout/process4"/>
    <dgm:cxn modelId="{6C5F9413-E52B-430B-9422-7A054722D6FF}" type="presParOf" srcId="{2E158F7A-A5E7-4081-85CF-0DAC4D00356A}" destId="{9847F29D-CD62-4D82-87FF-31C280A46287}" srcOrd="3" destOrd="0" presId="urn:microsoft.com/office/officeart/2005/8/layout/process4"/>
    <dgm:cxn modelId="{26E69DBD-145D-4A43-A6D5-B4DD1E2E67E3}" type="presParOf" srcId="{2E158F7A-A5E7-4081-85CF-0DAC4D00356A}" destId="{8ED9F86E-08A8-4964-8AF3-A3C350A62B03}" srcOrd="4" destOrd="0" presId="urn:microsoft.com/office/officeart/2005/8/layout/process4"/>
    <dgm:cxn modelId="{FA5EE9AB-D004-4814-994C-65F4DEBBBD1D}" type="presParOf" srcId="{8ED9F86E-08A8-4964-8AF3-A3C350A62B03}" destId="{5B525071-4BE4-44BD-B9D3-974626A5BD5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BD5AB6-2C82-4E69-A752-9440F2E10A9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F8770A-D37F-4F18-A77F-DC2AAF44C920}">
      <dgm:prSet/>
      <dgm:spPr/>
      <dgm:t>
        <a:bodyPr/>
        <a:lstStyle/>
        <a:p>
          <a:r>
            <a:rPr lang="en-GB"/>
            <a:t>Biste li postupili jednako kao Light i do koje mjere?</a:t>
          </a:r>
          <a:endParaRPr lang="en-US"/>
        </a:p>
      </dgm:t>
    </dgm:pt>
    <dgm:pt modelId="{E800D209-F5F6-44AE-86BD-852D71AE15B1}" type="parTrans" cxnId="{4E13DF7E-1FDE-4ED0-8389-AB8F55C5A462}">
      <dgm:prSet/>
      <dgm:spPr/>
      <dgm:t>
        <a:bodyPr/>
        <a:lstStyle/>
        <a:p>
          <a:endParaRPr lang="en-US"/>
        </a:p>
      </dgm:t>
    </dgm:pt>
    <dgm:pt modelId="{D3A7BB21-0D78-4C62-B504-3707D92D0194}" type="sibTrans" cxnId="{4E13DF7E-1FDE-4ED0-8389-AB8F55C5A462}">
      <dgm:prSet/>
      <dgm:spPr/>
      <dgm:t>
        <a:bodyPr/>
        <a:lstStyle/>
        <a:p>
          <a:endParaRPr lang="en-US"/>
        </a:p>
      </dgm:t>
    </dgm:pt>
    <dgm:pt modelId="{2928DBF8-1B9E-48C9-A2B8-77D7AD0AA1A5}">
      <dgm:prSet/>
      <dgm:spPr/>
      <dgm:t>
        <a:bodyPr/>
        <a:lstStyle/>
        <a:p>
          <a:r>
            <a:rPr lang="en-GB"/>
            <a:t>Je li Death Note pravo sredstvo za stvaranje utopijskog društva?</a:t>
          </a:r>
          <a:endParaRPr lang="en-US"/>
        </a:p>
      </dgm:t>
    </dgm:pt>
    <dgm:pt modelId="{A4EB044B-46C6-4BA8-BBA0-7B125CD170BA}" type="parTrans" cxnId="{4095F03E-14FE-4BAB-B44C-AAC108A4A285}">
      <dgm:prSet/>
      <dgm:spPr/>
      <dgm:t>
        <a:bodyPr/>
        <a:lstStyle/>
        <a:p>
          <a:endParaRPr lang="en-US"/>
        </a:p>
      </dgm:t>
    </dgm:pt>
    <dgm:pt modelId="{E0046492-F5D2-425C-9DF6-4F14435CD9D8}" type="sibTrans" cxnId="{4095F03E-14FE-4BAB-B44C-AAC108A4A285}">
      <dgm:prSet/>
      <dgm:spPr/>
      <dgm:t>
        <a:bodyPr/>
        <a:lstStyle/>
        <a:p>
          <a:endParaRPr lang="en-US"/>
        </a:p>
      </dgm:t>
    </dgm:pt>
    <dgm:pt modelId="{F00098D2-F124-40D3-922B-D626527705AB}">
      <dgm:prSet/>
      <dgm:spPr/>
      <dgm:t>
        <a:bodyPr/>
        <a:lstStyle/>
        <a:p>
          <a:r>
            <a:rPr lang="en-GB"/>
            <a:t>Jesu li sudbine likova postale predodređene čim su postali povezani s Death Note-om?</a:t>
          </a:r>
          <a:endParaRPr lang="en-US"/>
        </a:p>
      </dgm:t>
    </dgm:pt>
    <dgm:pt modelId="{7F6518B1-5A47-4CF6-86D5-8E04D9903BDA}" type="parTrans" cxnId="{6F8281AD-C553-4E13-8D6D-032F237E57E1}">
      <dgm:prSet/>
      <dgm:spPr/>
      <dgm:t>
        <a:bodyPr/>
        <a:lstStyle/>
        <a:p>
          <a:endParaRPr lang="en-US"/>
        </a:p>
      </dgm:t>
    </dgm:pt>
    <dgm:pt modelId="{08B670FD-1496-41FF-9070-112A07D9BD7A}" type="sibTrans" cxnId="{6F8281AD-C553-4E13-8D6D-032F237E57E1}">
      <dgm:prSet/>
      <dgm:spPr/>
      <dgm:t>
        <a:bodyPr/>
        <a:lstStyle/>
        <a:p>
          <a:endParaRPr lang="en-US"/>
        </a:p>
      </dgm:t>
    </dgm:pt>
    <dgm:pt modelId="{A4F72A40-CBD8-46BB-9854-46DA39CA50EF}" type="pres">
      <dgm:prSet presAssocID="{7CBD5AB6-2C82-4E69-A752-9440F2E10A9E}" presName="linear" presStyleCnt="0">
        <dgm:presLayoutVars>
          <dgm:animLvl val="lvl"/>
          <dgm:resizeHandles val="exact"/>
        </dgm:presLayoutVars>
      </dgm:prSet>
      <dgm:spPr/>
    </dgm:pt>
    <dgm:pt modelId="{DC642C4C-36D6-461D-AF22-1404E3E2C6EB}" type="pres">
      <dgm:prSet presAssocID="{1DF8770A-D37F-4F18-A77F-DC2AAF44C9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B702C1-10BB-4F77-A549-B5F21692B0C8}" type="pres">
      <dgm:prSet presAssocID="{D3A7BB21-0D78-4C62-B504-3707D92D0194}" presName="spacer" presStyleCnt="0"/>
      <dgm:spPr/>
    </dgm:pt>
    <dgm:pt modelId="{03909A21-F363-4621-BE92-5D5E726AB891}" type="pres">
      <dgm:prSet presAssocID="{2928DBF8-1B9E-48C9-A2B8-77D7AD0AA1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AF2631-4578-4FBF-A414-D75960E4EF1A}" type="pres">
      <dgm:prSet presAssocID="{E0046492-F5D2-425C-9DF6-4F14435CD9D8}" presName="spacer" presStyleCnt="0"/>
      <dgm:spPr/>
    </dgm:pt>
    <dgm:pt modelId="{2F73FF34-BF9A-4200-A6EA-80F22D36EEE2}" type="pres">
      <dgm:prSet presAssocID="{F00098D2-F124-40D3-922B-D626527705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01E901-29E9-4507-8137-171BE4EF9F8E}" type="presOf" srcId="{7CBD5AB6-2C82-4E69-A752-9440F2E10A9E}" destId="{A4F72A40-CBD8-46BB-9854-46DA39CA50EF}" srcOrd="0" destOrd="0" presId="urn:microsoft.com/office/officeart/2005/8/layout/vList2"/>
    <dgm:cxn modelId="{D6191A36-C5C7-4332-A906-87F327DEDA4D}" type="presOf" srcId="{2928DBF8-1B9E-48C9-A2B8-77D7AD0AA1A5}" destId="{03909A21-F363-4621-BE92-5D5E726AB891}" srcOrd="0" destOrd="0" presId="urn:microsoft.com/office/officeart/2005/8/layout/vList2"/>
    <dgm:cxn modelId="{4095F03E-14FE-4BAB-B44C-AAC108A4A285}" srcId="{7CBD5AB6-2C82-4E69-A752-9440F2E10A9E}" destId="{2928DBF8-1B9E-48C9-A2B8-77D7AD0AA1A5}" srcOrd="1" destOrd="0" parTransId="{A4EB044B-46C6-4BA8-BBA0-7B125CD170BA}" sibTransId="{E0046492-F5D2-425C-9DF6-4F14435CD9D8}"/>
    <dgm:cxn modelId="{4E13DF7E-1FDE-4ED0-8389-AB8F55C5A462}" srcId="{7CBD5AB6-2C82-4E69-A752-9440F2E10A9E}" destId="{1DF8770A-D37F-4F18-A77F-DC2AAF44C920}" srcOrd="0" destOrd="0" parTransId="{E800D209-F5F6-44AE-86BD-852D71AE15B1}" sibTransId="{D3A7BB21-0D78-4C62-B504-3707D92D0194}"/>
    <dgm:cxn modelId="{7F486D9E-BF99-484B-A3A9-61DD513B7D8B}" type="presOf" srcId="{1DF8770A-D37F-4F18-A77F-DC2AAF44C920}" destId="{DC642C4C-36D6-461D-AF22-1404E3E2C6EB}" srcOrd="0" destOrd="0" presId="urn:microsoft.com/office/officeart/2005/8/layout/vList2"/>
    <dgm:cxn modelId="{6F8281AD-C553-4E13-8D6D-032F237E57E1}" srcId="{7CBD5AB6-2C82-4E69-A752-9440F2E10A9E}" destId="{F00098D2-F124-40D3-922B-D626527705AB}" srcOrd="2" destOrd="0" parTransId="{7F6518B1-5A47-4CF6-86D5-8E04D9903BDA}" sibTransId="{08B670FD-1496-41FF-9070-112A07D9BD7A}"/>
    <dgm:cxn modelId="{A3ABB6F7-378C-4CAC-B0E1-8BD5194B71A2}" type="presOf" srcId="{F00098D2-F124-40D3-922B-D626527705AB}" destId="{2F73FF34-BF9A-4200-A6EA-80F22D36EEE2}" srcOrd="0" destOrd="0" presId="urn:microsoft.com/office/officeart/2005/8/layout/vList2"/>
    <dgm:cxn modelId="{CC808BC2-1473-475A-9A50-E3FC3B19CD9D}" type="presParOf" srcId="{A4F72A40-CBD8-46BB-9854-46DA39CA50EF}" destId="{DC642C4C-36D6-461D-AF22-1404E3E2C6EB}" srcOrd="0" destOrd="0" presId="urn:microsoft.com/office/officeart/2005/8/layout/vList2"/>
    <dgm:cxn modelId="{83185ECB-6988-4608-A9AD-157084584A42}" type="presParOf" srcId="{A4F72A40-CBD8-46BB-9854-46DA39CA50EF}" destId="{A7B702C1-10BB-4F77-A549-B5F21692B0C8}" srcOrd="1" destOrd="0" presId="urn:microsoft.com/office/officeart/2005/8/layout/vList2"/>
    <dgm:cxn modelId="{12A7A121-5008-46A4-AC7E-B5764FDEC7E9}" type="presParOf" srcId="{A4F72A40-CBD8-46BB-9854-46DA39CA50EF}" destId="{03909A21-F363-4621-BE92-5D5E726AB891}" srcOrd="2" destOrd="0" presId="urn:microsoft.com/office/officeart/2005/8/layout/vList2"/>
    <dgm:cxn modelId="{51F9DADE-53D5-419F-9BF7-8FAF5A1397D0}" type="presParOf" srcId="{A4F72A40-CBD8-46BB-9854-46DA39CA50EF}" destId="{7CAF2631-4578-4FBF-A414-D75960E4EF1A}" srcOrd="3" destOrd="0" presId="urn:microsoft.com/office/officeart/2005/8/layout/vList2"/>
    <dgm:cxn modelId="{B6EF3720-5CE3-43C9-8454-FFB19DC261E8}" type="presParOf" srcId="{A4F72A40-CBD8-46BB-9854-46DA39CA50EF}" destId="{2F73FF34-BF9A-4200-A6EA-80F22D36EE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B1AA8-3098-447A-BFBC-2B2195FECA23}">
      <dsp:nvSpPr>
        <dsp:cNvPr id="0" name=""/>
        <dsp:cNvSpPr/>
      </dsp:nvSpPr>
      <dsp:spPr>
        <a:xfrm>
          <a:off x="0" y="1115309"/>
          <a:ext cx="6253721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37388" rIns="4853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/>
            <a:t>Najveća sreća najvećeg broja ljudi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/>
            <a:t>Manje kriminalaca od običnih ljudi -&gt; žrtvuje se sreća kriminalaca</a:t>
          </a:r>
          <a:endParaRPr lang="en-US" sz="2100" kern="1200"/>
        </a:p>
      </dsp:txBody>
      <dsp:txXfrm>
        <a:off x="0" y="1115309"/>
        <a:ext cx="6253721" cy="1521449"/>
      </dsp:txXfrm>
    </dsp:sp>
    <dsp:sp modelId="{ADE0FBFF-5647-452A-8209-32D5652906DE}">
      <dsp:nvSpPr>
        <dsp:cNvPr id="0" name=""/>
        <dsp:cNvSpPr/>
      </dsp:nvSpPr>
      <dsp:spPr>
        <a:xfrm>
          <a:off x="312686" y="805349"/>
          <a:ext cx="4377605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/>
            <a:t>Utilitarističa etika --&gt; Mill i Bentham</a:t>
          </a:r>
          <a:endParaRPr lang="en-US" sz="2100" kern="1200"/>
        </a:p>
      </dsp:txBody>
      <dsp:txXfrm>
        <a:off x="342948" y="835611"/>
        <a:ext cx="4317081" cy="559396"/>
      </dsp:txXfrm>
    </dsp:sp>
    <dsp:sp modelId="{34016A35-F76B-4353-A45B-1CEBE312D50F}">
      <dsp:nvSpPr>
        <dsp:cNvPr id="0" name=""/>
        <dsp:cNvSpPr/>
      </dsp:nvSpPr>
      <dsp:spPr>
        <a:xfrm>
          <a:off x="0" y="3060120"/>
          <a:ext cx="6253721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37388" rIns="4853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100" kern="1200"/>
            <a:t>Smrti ljudi se ne bi trebale koristiti kao sredstvo za smanjivanje zločina</a:t>
          </a:r>
          <a:endParaRPr lang="en-US" sz="2100" kern="1200"/>
        </a:p>
      </dsp:txBody>
      <dsp:txXfrm>
        <a:off x="0" y="3060120"/>
        <a:ext cx="6253721" cy="1190700"/>
      </dsp:txXfrm>
    </dsp:sp>
    <dsp:sp modelId="{13C7D1B2-265B-46EF-A9F6-DBAEF6182CD2}">
      <dsp:nvSpPr>
        <dsp:cNvPr id="0" name=""/>
        <dsp:cNvSpPr/>
      </dsp:nvSpPr>
      <dsp:spPr>
        <a:xfrm>
          <a:off x="312686" y="2750159"/>
          <a:ext cx="4377605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kern="1200"/>
            <a:t>Kantova etika</a:t>
          </a:r>
          <a:endParaRPr lang="en-US" sz="2100" kern="1200"/>
        </a:p>
      </dsp:txBody>
      <dsp:txXfrm>
        <a:off x="342948" y="2780421"/>
        <a:ext cx="431708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6DD33-86F2-4606-84BD-92375E1F1AA0}">
      <dsp:nvSpPr>
        <dsp:cNvPr id="0" name=""/>
        <dsp:cNvSpPr/>
      </dsp:nvSpPr>
      <dsp:spPr>
        <a:xfrm>
          <a:off x="0" y="466649"/>
          <a:ext cx="6253721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Platon i Rawls</a:t>
          </a:r>
          <a:endParaRPr lang="en-US" sz="3300" kern="1200"/>
        </a:p>
      </dsp:txBody>
      <dsp:txXfrm>
        <a:off x="63994" y="530643"/>
        <a:ext cx="6125733" cy="1182942"/>
      </dsp:txXfrm>
    </dsp:sp>
    <dsp:sp modelId="{702A4F69-4FF8-4499-999E-0AE09EEF6401}">
      <dsp:nvSpPr>
        <dsp:cNvPr id="0" name=""/>
        <dsp:cNvSpPr/>
      </dsp:nvSpPr>
      <dsp:spPr>
        <a:xfrm>
          <a:off x="0" y="1872619"/>
          <a:ext cx="6253721" cy="13109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Platon -&gt; pravednost postignuta samo ako društvo živi u harmoniji</a:t>
          </a:r>
          <a:endParaRPr lang="en-US" sz="3300" kern="1200"/>
        </a:p>
      </dsp:txBody>
      <dsp:txXfrm>
        <a:off x="63994" y="1936613"/>
        <a:ext cx="6125733" cy="1182942"/>
      </dsp:txXfrm>
    </dsp:sp>
    <dsp:sp modelId="{D9F2A1EE-9799-48B3-9064-E163D2ADE4A8}">
      <dsp:nvSpPr>
        <dsp:cNvPr id="0" name=""/>
        <dsp:cNvSpPr/>
      </dsp:nvSpPr>
      <dsp:spPr>
        <a:xfrm>
          <a:off x="0" y="3278590"/>
          <a:ext cx="6253721" cy="13109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Rawls -&gt; ideja pravednosti kao pravičnosti</a:t>
          </a:r>
          <a:endParaRPr lang="en-US" sz="3300" kern="1200"/>
        </a:p>
      </dsp:txBody>
      <dsp:txXfrm>
        <a:off x="63994" y="3342584"/>
        <a:ext cx="6125733" cy="1182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E9AE4-0A3E-4E3B-853A-A9075B107871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3B13A-BA15-4B3B-AEC0-F73977D5BA35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FF22-9112-4D23-97EE-762676981F92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Friedrich Nietzche -&gt; moralnost je subjektivna i oblikuju je oni na vlasti</a:t>
          </a:r>
          <a:endParaRPr lang="en-US" sz="1700" kern="1200"/>
        </a:p>
      </dsp:txBody>
      <dsp:txXfrm>
        <a:off x="1548914" y="3176402"/>
        <a:ext cx="3600000" cy="720000"/>
      </dsp:txXfrm>
    </dsp:sp>
    <dsp:sp modelId="{BD96777C-051A-4090-953A-2D7FD8741824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5E4C4-B45C-408C-823D-173516354D3B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24408-9C70-49FF-B8BC-7413BDF5180B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Jean-Paul Sartre -&gt; pojedinci stvaraju svoju moralnost svojim djelima</a:t>
          </a:r>
          <a:endParaRPr lang="en-US" sz="1700" kern="1200"/>
        </a:p>
      </dsp:txBody>
      <dsp:txXfrm>
        <a:off x="5778914" y="31764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6EE37-8594-46C1-9C5D-24469396A440}">
      <dsp:nvSpPr>
        <dsp:cNvPr id="0" name=""/>
        <dsp:cNvSpPr/>
      </dsp:nvSpPr>
      <dsp:spPr>
        <a:xfrm>
          <a:off x="0" y="91097"/>
          <a:ext cx="6253721" cy="1173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Nietzche</a:t>
          </a:r>
          <a:endParaRPr lang="en-US" sz="2100" kern="1200"/>
        </a:p>
      </dsp:txBody>
      <dsp:txXfrm>
        <a:off x="57268" y="148365"/>
        <a:ext cx="6139185" cy="1058597"/>
      </dsp:txXfrm>
    </dsp:sp>
    <dsp:sp modelId="{24740C6F-BFB0-4CE1-95C2-A6B12F7AB1B1}">
      <dsp:nvSpPr>
        <dsp:cNvPr id="0" name=""/>
        <dsp:cNvSpPr/>
      </dsp:nvSpPr>
      <dsp:spPr>
        <a:xfrm>
          <a:off x="0" y="1324711"/>
          <a:ext cx="6253721" cy="117313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"Ubermensch"  -&gt; Light se pretvara u samoimenovanog provoditelja pravde</a:t>
          </a:r>
          <a:endParaRPr lang="en-US" sz="2100" kern="1200"/>
        </a:p>
      </dsp:txBody>
      <dsp:txXfrm>
        <a:off x="57268" y="1381979"/>
        <a:ext cx="6139185" cy="1058597"/>
      </dsp:txXfrm>
    </dsp:sp>
    <dsp:sp modelId="{33D3D034-1B07-413B-B899-1AB903E39B3B}">
      <dsp:nvSpPr>
        <dsp:cNvPr id="0" name=""/>
        <dsp:cNvSpPr/>
      </dsp:nvSpPr>
      <dsp:spPr>
        <a:xfrm>
          <a:off x="0" y="2558324"/>
          <a:ext cx="6253721" cy="117313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Toksičnost moći i preveliki ponos</a:t>
          </a:r>
          <a:endParaRPr lang="en-US" sz="2100" kern="1200"/>
        </a:p>
      </dsp:txBody>
      <dsp:txXfrm>
        <a:off x="57268" y="2615592"/>
        <a:ext cx="6139185" cy="1058597"/>
      </dsp:txXfrm>
    </dsp:sp>
    <dsp:sp modelId="{CBE2C098-4DA9-4A87-BA5E-A15108466CE1}">
      <dsp:nvSpPr>
        <dsp:cNvPr id="0" name=""/>
        <dsp:cNvSpPr/>
      </dsp:nvSpPr>
      <dsp:spPr>
        <a:xfrm>
          <a:off x="0" y="3791938"/>
          <a:ext cx="6253721" cy="117313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Nihilizam (besmislenost života) -&gt; Lightovi postupci dovode do propadanja morala te postaje nihilističan i odmiče se od ttradcionalnih normi</a:t>
          </a:r>
          <a:endParaRPr lang="en-US" sz="2100" kern="1200"/>
        </a:p>
      </dsp:txBody>
      <dsp:txXfrm>
        <a:off x="57268" y="3849206"/>
        <a:ext cx="6139185" cy="10585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AA2DE-0A40-4857-91E3-33BC971241D1}">
      <dsp:nvSpPr>
        <dsp:cNvPr id="0" name=""/>
        <dsp:cNvSpPr/>
      </dsp:nvSpPr>
      <dsp:spPr>
        <a:xfrm>
          <a:off x="0" y="4147527"/>
          <a:ext cx="5508710" cy="13613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Sartre -&gt; vanjski faktori imaju utjecaja na djela drugih (remete Lightovo razumijevanje moralnosti I pravde)</a:t>
          </a:r>
          <a:endParaRPr lang="en-US" sz="2400" kern="1200"/>
        </a:p>
      </dsp:txBody>
      <dsp:txXfrm>
        <a:off x="0" y="4147527"/>
        <a:ext cx="5508710" cy="1361310"/>
      </dsp:txXfrm>
    </dsp:sp>
    <dsp:sp modelId="{567630E2-3920-4894-93C7-AFEC458CEB2F}">
      <dsp:nvSpPr>
        <dsp:cNvPr id="0" name=""/>
        <dsp:cNvSpPr/>
      </dsp:nvSpPr>
      <dsp:spPr>
        <a:xfrm rot="10800000">
          <a:off x="0" y="2074250"/>
          <a:ext cx="5508710" cy="209369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Light ultimativno odgovoran za sve, bez obzira na okolinu</a:t>
          </a:r>
          <a:endParaRPr lang="en-US" sz="2400" kern="1200"/>
        </a:p>
      </dsp:txBody>
      <dsp:txXfrm rot="10800000">
        <a:off x="0" y="2074250"/>
        <a:ext cx="5508710" cy="1360421"/>
      </dsp:txXfrm>
    </dsp:sp>
    <dsp:sp modelId="{5B525071-4BE4-44BD-B9D3-974626A5BD5F}">
      <dsp:nvSpPr>
        <dsp:cNvPr id="0" name=""/>
        <dsp:cNvSpPr/>
      </dsp:nvSpPr>
      <dsp:spPr>
        <a:xfrm rot="10800000">
          <a:off x="0" y="973"/>
          <a:ext cx="5508710" cy="209369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Kant -&gt; osobna odgovornost i moralna dužnost</a:t>
          </a:r>
          <a:endParaRPr lang="en-US" sz="2400" kern="1200"/>
        </a:p>
      </dsp:txBody>
      <dsp:txXfrm rot="10800000">
        <a:off x="0" y="973"/>
        <a:ext cx="5508710" cy="13604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42C4C-36D6-461D-AF22-1404E3E2C6EB}">
      <dsp:nvSpPr>
        <dsp:cNvPr id="0" name=""/>
        <dsp:cNvSpPr/>
      </dsp:nvSpPr>
      <dsp:spPr>
        <a:xfrm>
          <a:off x="0" y="11147"/>
          <a:ext cx="6253721" cy="16222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Biste li postupili jednako kao Light i do koje mjere?</a:t>
          </a:r>
          <a:endParaRPr lang="en-US" sz="2900" kern="1200"/>
        </a:p>
      </dsp:txBody>
      <dsp:txXfrm>
        <a:off x="79193" y="90340"/>
        <a:ext cx="6095335" cy="1463892"/>
      </dsp:txXfrm>
    </dsp:sp>
    <dsp:sp modelId="{03909A21-F363-4621-BE92-5D5E726AB891}">
      <dsp:nvSpPr>
        <dsp:cNvPr id="0" name=""/>
        <dsp:cNvSpPr/>
      </dsp:nvSpPr>
      <dsp:spPr>
        <a:xfrm>
          <a:off x="0" y="1716945"/>
          <a:ext cx="6253721" cy="162227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Je li Death Note pravo sredstvo za stvaranje utopijskog društva?</a:t>
          </a:r>
          <a:endParaRPr lang="en-US" sz="2900" kern="1200"/>
        </a:p>
      </dsp:txBody>
      <dsp:txXfrm>
        <a:off x="79193" y="1796138"/>
        <a:ext cx="6095335" cy="1463892"/>
      </dsp:txXfrm>
    </dsp:sp>
    <dsp:sp modelId="{2F73FF34-BF9A-4200-A6EA-80F22D36EEE2}">
      <dsp:nvSpPr>
        <dsp:cNvPr id="0" name=""/>
        <dsp:cNvSpPr/>
      </dsp:nvSpPr>
      <dsp:spPr>
        <a:xfrm>
          <a:off x="0" y="3422744"/>
          <a:ext cx="6253721" cy="16222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Jesu li sudbine likova postale predodređene čim su postali povezani s Death Note-om?</a:t>
          </a:r>
          <a:endParaRPr lang="en-US" sz="2900" kern="1200"/>
        </a:p>
      </dsp:txBody>
      <dsp:txXfrm>
        <a:off x="79193" y="3501937"/>
        <a:ext cx="6095335" cy="146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493B-0E97-9213-83FB-57C3B62E6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5AE0-121F-5712-1514-13916B013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2F31-ECC7-5344-1ECF-7912D2C8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8A1B-B45A-98C4-D508-124E9019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091B-6BC1-FFB6-9760-F82B8AB8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75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44F2-E0CD-F334-E760-227ADB21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5047-54A1-D1B4-57C0-EA85440D2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495D-B653-EA4A-4BCA-97C76E70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8719-0526-2F51-84B2-33EDB9BF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1892-57AE-86EF-421A-C78D527E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049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8C867-B355-C4E7-E8FD-A9F243791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DF1D6-4179-F92A-0020-2D0A8BC8A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5C96-87C9-6868-26AB-8592A266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08-390D-E365-8353-5079A958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A6F6-6984-D10B-6CCA-EF50C373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382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9247-D246-8585-53A9-E270F736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5F26-EAA3-D36B-9B50-5797242B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1F9B-733E-6407-887D-F74193C7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97A7-582A-A945-8EEE-9A0C686D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0D3F-8F24-9334-F001-60D3D15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53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4EF4-8616-E9AE-29F2-E12D33E0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15C7-89F6-59C9-D64E-410062EB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A1AE-BCDB-DDE7-AC75-0508933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BEFA-BCE9-7B79-19EB-8F431EF7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794C-735E-D4F0-41F9-098CED0E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343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888D-A14B-4952-94D1-3D00092F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82E0-7BF3-368A-3489-1A098853E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03A9-FE22-99B5-0016-20C2DC88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EDE9-688E-4716-5AE9-650F01BE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7D48-9435-13BE-00C9-E2C1D355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6A92E-05A5-F61B-B906-7E85E5EF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47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CD6E-A8BB-FBE5-C631-47BA5209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4CCB-FB8A-DCDA-A033-F0FE3B04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87843-BA57-32DA-0A8C-4FFDAB615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B9F70-4F7D-6EA2-3C44-D1AAFC46D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71638-B82B-E61F-D4F4-72A0A76CC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286EE-6FB5-4DBE-45B2-3EE49201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1729C-1AE6-B254-F77F-73397BA4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85F80-1683-E736-1E78-A98E1D84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76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FBD-9C1E-AAB8-F3CE-B29CA35F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F2A-2809-B5F2-0E0C-A1A8485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0D5FD-5EF6-DDC6-B8DC-0207FC10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38E15-6810-6A81-95DB-FB9EF672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7C1E2-B261-0FEA-189F-C9BA29E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A7E1E-7F83-FD4C-63F9-1EE51DDD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07D94-F1EE-EC71-03D6-E809669B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827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D091-B6A3-9DB0-62A5-754452E5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5051-1E11-6FE6-4666-6AA523E7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CCB21-35C5-EC9D-3519-7798749D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CB77-DEA8-D748-A5F8-501F80C9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FF23-A149-3635-1488-3179618C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BE974-AB60-EE3B-8A00-9A0F59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393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5408-D95A-8FB3-C7E3-D95D4C6F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C93CD-CBF6-8A95-525B-63A3E6440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E0C30-6CAC-B09D-21C0-B96AECC7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F344-F6AE-7348-E925-7E858C0F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8667A-0D54-0730-D16F-DF625966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4A5CA-2FAA-D177-8754-E9AD8B8D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668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73750-4D7D-DF21-6358-B2DD52C1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A390-891F-F187-E910-D37C4BA7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0986-2FD7-460E-4DC3-FA35EC532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392A-268C-4DA7-9F2E-4A0F250A1FD1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53A0-23FA-D377-A99D-9DB3513A3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E74D-914C-D227-EB42-C19AC685E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C763-4344-43B5-BA5F-C56C20AB56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946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CFF28F-F7EB-6202-739A-5E91876AD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hr-HR" sz="5200">
                <a:solidFill>
                  <a:schemeClr val="tx2"/>
                </a:solidFill>
                <a:cs typeface="Calibri Light"/>
              </a:rPr>
              <a:t>DEATH NOTE</a:t>
            </a:r>
            <a:endParaRPr lang="hr-HR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2062-9C64-9FD4-A285-61ECB0444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r-HR">
                <a:solidFill>
                  <a:schemeClr val="tx2"/>
                </a:solidFill>
                <a:cs typeface="Calibri"/>
              </a:rPr>
              <a:t>Borna Ljubičić, Ana Kostanić, Jakov Silovski</a:t>
            </a:r>
          </a:p>
        </p:txBody>
      </p:sp>
    </p:spTree>
    <p:extLst>
      <p:ext uri="{BB962C8B-B14F-4D97-AF65-F5344CB8AC3E}">
        <p14:creationId xmlns:p14="http://schemas.microsoft.com/office/powerpoint/2010/main" val="177738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14E67-FC98-2635-733A-C6B6CD45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Na koga spada odgovornost za smrti uzrokovane Death Note-om?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41CB8C6-0BCE-8FBA-600E-7915C818D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959162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93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A40286-490F-EBEE-9AFF-BEC69DCC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Pitanja</a:t>
            </a:r>
            <a:endParaRPr lang="en-GB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B5E82D-7929-6496-8B26-00F6D3E72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2993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22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87C3CD-7FB3-1DC6-358C-D522A98C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213436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2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zervirano mjesto sadržaja 4" descr="Tsugumi Ohba | Death Note Wiki | Fandom">
            <a:extLst>
              <a:ext uri="{FF2B5EF4-FFF2-40B4-BE49-F238E27FC236}">
                <a16:creationId xmlns:a16="http://schemas.microsoft.com/office/drawing/2014/main" id="{E8CD0FF0-EF61-91C8-D872-A84E8115A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" r="2697"/>
          <a:stretch/>
        </p:blipFill>
        <p:spPr>
          <a:xfrm>
            <a:off x="6677026" y="1041225"/>
            <a:ext cx="4571936" cy="475223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33507B8B-D020-D049-DB11-1631BC18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819015"/>
            <a:ext cx="5501548" cy="2353362"/>
          </a:xfrm>
        </p:spPr>
        <p:txBody>
          <a:bodyPr anchor="b">
            <a:normAutofit/>
          </a:bodyPr>
          <a:lstStyle/>
          <a:p>
            <a:r>
              <a:rPr lang="hr-HR" sz="4800">
                <a:solidFill>
                  <a:schemeClr val="bg1"/>
                </a:solidFill>
                <a:cs typeface="Calibri Light"/>
              </a:rPr>
              <a:t>Tsugumi Ohba</a:t>
            </a:r>
            <a:endParaRPr lang="hr-HR" sz="4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0D4F6A-E758-FEB8-DC9D-C617B32A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5" y="3442089"/>
            <a:ext cx="5501548" cy="2573579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cs typeface="Calibri"/>
              </a:rPr>
              <a:t>Japanski autor</a:t>
            </a: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Pseudonim, nepoznat javnosti</a:t>
            </a: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Death Note, Bakuman, Platinum End</a:t>
            </a:r>
          </a:p>
          <a:p>
            <a:r>
              <a:rPr lang="en-US" sz="1800">
                <a:solidFill>
                  <a:schemeClr val="bg1"/>
                </a:solidFill>
                <a:cs typeface="Calibri"/>
              </a:rPr>
              <a:t>Pohvale kritičara za svoje zamršene zaplete,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složene likove i istraživanje moralnih i filozofskih tema</a:t>
            </a:r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31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8F64AA-5BE2-4280-BEFA-DC288118F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 descr="Ryuk (Death Note) - Wikipedia">
            <a:extLst>
              <a:ext uri="{FF2B5EF4-FFF2-40B4-BE49-F238E27FC236}">
                <a16:creationId xmlns:a16="http://schemas.microsoft.com/office/drawing/2014/main" id="{53E2CC7B-7A47-0438-657D-7BA8E397B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36" r="-2" b="22680"/>
          <a:stretch/>
        </p:blipFill>
        <p:spPr>
          <a:xfrm>
            <a:off x="20" y="2"/>
            <a:ext cx="7534620" cy="4197368"/>
          </a:xfrm>
          <a:custGeom>
            <a:avLst/>
            <a:gdLst/>
            <a:ahLst/>
            <a:cxnLst/>
            <a:rect l="l" t="t" r="r" b="b"/>
            <a:pathLst>
              <a:path w="7534640" h="4197368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509063" y="4095753"/>
                  <a:pt x="4453918" y="4128339"/>
                  <a:pt x="4430941" y="4172622"/>
                </a:cubicBezTo>
                <a:lnTo>
                  <a:pt x="4423415" y="4197368"/>
                </a:lnTo>
                <a:lnTo>
                  <a:pt x="0" y="4197368"/>
                </a:lnTo>
                <a:close/>
              </a:path>
            </a:pathLst>
          </a:custGeom>
        </p:spPr>
      </p:pic>
      <p:pic>
        <p:nvPicPr>
          <p:cNvPr id="5" name="Slika 4" descr="L (Death Note) | Character Profile Wikia | Fandom">
            <a:extLst>
              <a:ext uri="{FF2B5EF4-FFF2-40B4-BE49-F238E27FC236}">
                <a16:creationId xmlns:a16="http://schemas.microsoft.com/office/drawing/2014/main" id="{875DEB85-2198-43A5-8355-EC9511591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20" b="26055"/>
          <a:stretch/>
        </p:blipFill>
        <p:spPr>
          <a:xfrm>
            <a:off x="7653536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pic>
        <p:nvPicPr>
          <p:cNvPr id="4" name="Rezervirano mjesto sadržaja 3" descr="Death Note: 10 Weird Rules Light Yagami Has To Follow">
            <a:extLst>
              <a:ext uri="{FF2B5EF4-FFF2-40B4-BE49-F238E27FC236}">
                <a16:creationId xmlns:a16="http://schemas.microsoft.com/office/drawing/2014/main" id="{C347DFE9-9CC5-706E-56D3-26F144A7B2F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4"/>
          <a:srcRect t="11030" r="-1" b="18492"/>
          <a:stretch/>
        </p:blipFill>
        <p:spPr>
          <a:xfrm>
            <a:off x="1" y="4316255"/>
            <a:ext cx="6836850" cy="2541737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955D307A-40B4-1D17-2D7D-E2F92353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96130"/>
            <a:ext cx="5505814" cy="1576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Ukratko o djelu</a:t>
            </a:r>
          </a:p>
        </p:txBody>
      </p:sp>
    </p:spTree>
    <p:extLst>
      <p:ext uri="{BB962C8B-B14F-4D97-AF65-F5344CB8AC3E}">
        <p14:creationId xmlns:p14="http://schemas.microsoft.com/office/powerpoint/2010/main" val="19144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C0ABAF-8175-D6F7-01ED-E250F8F8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Filozofska pitanja</a:t>
            </a:r>
          </a:p>
        </p:txBody>
      </p:sp>
    </p:spTree>
    <p:extLst>
      <p:ext uri="{BB962C8B-B14F-4D97-AF65-F5344CB8AC3E}">
        <p14:creationId xmlns:p14="http://schemas.microsoft.com/office/powerpoint/2010/main" val="343078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EF5C73-40F9-415E-83A1-598ABCCF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Je li moralno ispravno koristiti Death Note za ubijanje kriminalaca?</a:t>
            </a:r>
            <a:endParaRPr lang="en-GB" sz="4800"/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EB3EBF53-7129-8D46-FA6B-35F045410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10336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24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FCA896-0B7B-A45E-F4C3-966BB83F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02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GB">
                <a:ea typeface="Calibri Light"/>
                <a:cs typeface="Calibri Light"/>
              </a:rPr>
              <a:t>Teže</a:t>
            </a:r>
            <a:r>
              <a:rPr lang="en-GB" dirty="0">
                <a:ea typeface="Calibri Light"/>
                <a:cs typeface="Calibri Light"/>
              </a:rPr>
              <a:t> li </a:t>
            </a:r>
            <a:r>
              <a:rPr lang="en-GB">
                <a:ea typeface="Calibri Light"/>
                <a:cs typeface="Calibri Light"/>
              </a:rPr>
              <a:t>Lightova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>
                <a:ea typeface="Calibri Light"/>
                <a:cs typeface="Calibri Light"/>
              </a:rPr>
              <a:t>djela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>
                <a:ea typeface="Calibri Light"/>
                <a:cs typeface="Calibri Light"/>
              </a:rPr>
              <a:t>ostvarivanju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>
                <a:ea typeface="Calibri Light"/>
                <a:cs typeface="Calibri Light"/>
              </a:rPr>
              <a:t>pravednosti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>
                <a:ea typeface="Calibri Light"/>
                <a:cs typeface="Calibri Light"/>
              </a:rPr>
              <a:t>ili</a:t>
            </a:r>
            <a:r>
              <a:rPr lang="en-GB" dirty="0">
                <a:ea typeface="Calibri Light"/>
                <a:cs typeface="Calibri Light"/>
              </a:rPr>
              <a:t> </a:t>
            </a:r>
            <a:r>
              <a:rPr lang="en-GB">
                <a:ea typeface="Calibri Light"/>
                <a:cs typeface="Calibri Light"/>
              </a:rPr>
              <a:t>zadovoljavanju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>
                <a:ea typeface="Calibri Light"/>
                <a:cs typeface="Calibri Light"/>
              </a:rPr>
              <a:t>osobne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>
                <a:ea typeface="Calibri Light"/>
                <a:cs typeface="Calibri Light"/>
              </a:rPr>
              <a:t>vandete</a:t>
            </a:r>
            <a:r>
              <a:rPr lang="en-GB" dirty="0">
                <a:ea typeface="Calibri Light"/>
                <a:cs typeface="Calibri Light"/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1C018C-E4FA-A802-C9AC-6B0EA3716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3250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702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84FC7-17AF-7ED8-336E-36519F7C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Calibri Light"/>
                <a:cs typeface="Calibri Light"/>
              </a:rPr>
              <a:t>Što je dobro, a što zlo?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BB82E-3370-355F-018E-A6F0E2C32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2460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83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16D899-5807-48DD-AFE8-CB54DE05F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D7446A5-5755-4786-AB96-2F6093647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8D56BC1-95D7-49E8-9614-B65997844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51CE30-8B3C-4193-9366-0C0D7A1E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906"/>
            <a:ext cx="10981990" cy="3171424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7B9E-19AF-0009-C576-7025541A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98071"/>
            <a:ext cx="3795844" cy="2664663"/>
          </a:xfrm>
        </p:spPr>
        <p:txBody>
          <a:bodyPr anchor="ctr">
            <a:normAutofit/>
          </a:bodyPr>
          <a:lstStyle/>
          <a:p>
            <a:r>
              <a:rPr lang="en-GB">
                <a:ea typeface="Calibri Light"/>
                <a:cs typeface="Calibri Light"/>
              </a:rPr>
              <a:t>Imaju li likovi slobodnu volju?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8D58-513D-1C94-E390-8B3CFEC8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3" y="2098070"/>
            <a:ext cx="5578684" cy="26646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ea typeface="Calibri"/>
                <a:cs typeface="Calibri"/>
              </a:rPr>
              <a:t>Brauch de Spinoza, Arthur Schopenhauer -&gt; determinizam</a:t>
            </a:r>
          </a:p>
          <a:p>
            <a:r>
              <a:rPr lang="en-GB" sz="1800">
                <a:ea typeface="Calibri"/>
                <a:cs typeface="Calibri"/>
              </a:rPr>
              <a:t>Death Note utječe na postupke likova -&gt; oblikuje njihovu sudbinu i limitira slobodnu volju</a:t>
            </a:r>
          </a:p>
        </p:txBody>
      </p:sp>
    </p:spTree>
    <p:extLst>
      <p:ext uri="{BB962C8B-B14F-4D97-AF65-F5344CB8AC3E}">
        <p14:creationId xmlns:p14="http://schemas.microsoft.com/office/powerpoint/2010/main" val="376593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8AFD71-F454-A6B4-2DF8-AA5A8C68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Koje su opasnosti nekontrolirane moći?</a:t>
            </a:r>
            <a:endParaRPr lang="en-GB" sz="4800"/>
          </a:p>
        </p:txBody>
      </p: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2D03E4A8-C6CC-D2CD-3D43-0EF645E67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07115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698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DEATH NOTE</vt:lpstr>
      <vt:lpstr>Tsugumi Ohba</vt:lpstr>
      <vt:lpstr>Ukratko o djelu</vt:lpstr>
      <vt:lpstr>Filozofska pitanja</vt:lpstr>
      <vt:lpstr>Je li moralno ispravno koristiti Death Note za ubijanje kriminalaca?</vt:lpstr>
      <vt:lpstr>Teže li Lightova djela ostvarivanju pravednosti ili zadovoljavanju osobne vandete?</vt:lpstr>
      <vt:lpstr>Što je dobro, a što zlo?</vt:lpstr>
      <vt:lpstr>Imaju li likovi slobodnu volju?</vt:lpstr>
      <vt:lpstr>Koje su opasnosti nekontrolirane moći?</vt:lpstr>
      <vt:lpstr>Na koga spada odgovornost za smrti uzrokovane Death Note-om?</vt:lpstr>
      <vt:lpstr>Pitanja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Borna Ljubičić</dc:creator>
  <cp:lastModifiedBy>Borna Ljubičić</cp:lastModifiedBy>
  <cp:revision>358</cp:revision>
  <dcterms:created xsi:type="dcterms:W3CDTF">2024-05-12T09:25:56Z</dcterms:created>
  <dcterms:modified xsi:type="dcterms:W3CDTF">2024-05-12T23:29:11Z</dcterms:modified>
</cp:coreProperties>
</file>