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690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6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3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038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34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32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0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6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636A6-C2D9-7FBD-F3DF-1078B8D8F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hr-HR" sz="6000" dirty="0"/>
              <a:t>Simulacija Sunčevog sustava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0CC99-D257-3A65-9426-13981F58D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hr-HR" dirty="0"/>
              <a:t>Borna Ljubičić, 4.D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Massive planets orbiting a bright space">
            <a:extLst>
              <a:ext uri="{FF2B5EF4-FFF2-40B4-BE49-F238E27FC236}">
                <a16:creationId xmlns:a16="http://schemas.microsoft.com/office/drawing/2014/main" id="{FCC5714A-B41A-0398-5D56-1885FC5B81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04" r="14622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9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1539E-1E34-E386-90F2-BA7D7477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hr-HR"/>
              <a:t>Gravitacijska sila</a:t>
            </a:r>
            <a:endParaRPr lang="hr-HR" dirty="0"/>
          </a:p>
        </p:txBody>
      </p:sp>
      <p:pic>
        <p:nvPicPr>
          <p:cNvPr id="5" name="Picture 4" descr="Planets and stars in space&#10;&#10;Description automatically generated">
            <a:extLst>
              <a:ext uri="{FF2B5EF4-FFF2-40B4-BE49-F238E27FC236}">
                <a16:creationId xmlns:a16="http://schemas.microsoft.com/office/drawing/2014/main" id="{440FFB8F-9E11-1594-5C60-E0B2BDE30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0" r="13617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DA95-B878-D6EA-FE02-317080284C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77532" y="3309582"/>
                <a:ext cx="5312254" cy="2485157"/>
              </a:xfrm>
            </p:spPr>
            <p:txBody>
              <a:bodyPr>
                <a:normAutofit/>
              </a:bodyPr>
              <a:lstStyle/>
              <a:p>
                <a:r>
                  <a:rPr lang="hr-HR" dirty="0"/>
                  <a:t>Gravitacijska sila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r-HR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𝐺</m:t>
                    </m:r>
                    <m:f>
                      <m:f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hr-H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hr-H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hr-H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hr-H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hr-HR" dirty="0"/>
              </a:p>
              <a:p>
                <a:r>
                  <a:rPr lang="hr-HR" dirty="0"/>
                  <a:t>Računanje X i Y komponente sile</a:t>
                </a:r>
              </a:p>
              <a:p>
                <a:r>
                  <a:rPr lang="hr-HR" dirty="0"/>
                  <a:t>Računanje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hr-HR" dirty="0"/>
                  <a:t> 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hr-HR" dirty="0"/>
              </a:p>
              <a:p>
                <a:r>
                  <a:rPr lang="hr-HR" dirty="0"/>
                  <a:t>Oblikovanje eliptične putanje</a:t>
                </a:r>
              </a:p>
              <a:p>
                <a:endParaRPr lang="hr-H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2DA95-B878-D6EA-FE02-317080284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7532" y="3309582"/>
                <a:ext cx="5312254" cy="2485157"/>
              </a:xfrm>
              <a:blipFill>
                <a:blip r:embed="rId3"/>
                <a:stretch>
                  <a:fillRect l="-103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1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5085F-CC2A-42A7-0E57-D1F84C2E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anchor="ctr">
            <a:normAutofit/>
          </a:bodyPr>
          <a:lstStyle/>
          <a:p>
            <a:r>
              <a:rPr lang="hr-HR" sz="4800"/>
              <a:t>Parametri</a:t>
            </a:r>
          </a:p>
        </p:txBody>
      </p:sp>
      <p:pic>
        <p:nvPicPr>
          <p:cNvPr id="5" name="Picture 4" descr="A screenshot of a cartoon of planets&#10;&#10;Description automatically generated">
            <a:extLst>
              <a:ext uri="{FF2B5EF4-FFF2-40B4-BE49-F238E27FC236}">
                <a16:creationId xmlns:a16="http://schemas.microsoft.com/office/drawing/2014/main" id="{F85A1F99-9133-03D6-0A8F-4258DE51C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233" y="691763"/>
            <a:ext cx="5087244" cy="508724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08B7-ADB0-2170-4353-5BDEDC76D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1900"/>
              <a:t>Samo 8 osnovnih planeta (i Sunce)</a:t>
            </a:r>
          </a:p>
          <a:p>
            <a:pPr>
              <a:lnSpc>
                <a:spcPct val="100000"/>
              </a:lnSpc>
            </a:pPr>
            <a:r>
              <a:rPr lang="hr-HR" sz="1900"/>
              <a:t>Početna udaljenost planeta od Sunca se ne mijenja</a:t>
            </a:r>
          </a:p>
          <a:p>
            <a:pPr>
              <a:lnSpc>
                <a:spcPct val="100000"/>
              </a:lnSpc>
            </a:pPr>
            <a:r>
              <a:rPr lang="hr-HR" sz="1900"/>
              <a:t>Svi planeti kreću poravnati</a:t>
            </a:r>
          </a:p>
          <a:p>
            <a:pPr>
              <a:lnSpc>
                <a:spcPct val="100000"/>
              </a:lnSpc>
            </a:pPr>
            <a:r>
              <a:rPr lang="hr-HR" sz="1900"/>
              <a:t>Mogućnost promjene mase planeta</a:t>
            </a:r>
          </a:p>
          <a:p>
            <a:pPr>
              <a:lnSpc>
                <a:spcPct val="100000"/>
              </a:lnSpc>
            </a:pPr>
            <a:r>
              <a:rPr lang="hr-HR" sz="1900"/>
              <a:t>Simulacija prati udaljenost planeta kroz vrijeme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45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241B2F"/>
      </a:dk2>
      <a:lt2>
        <a:srgbClr val="F0F3F2"/>
      </a:lt2>
      <a:accent1>
        <a:srgbClr val="D53B67"/>
      </a:accent1>
      <a:accent2>
        <a:srgbClr val="C32996"/>
      </a:accent2>
      <a:accent3>
        <a:srgbClr val="C23BD5"/>
      </a:accent3>
      <a:accent4>
        <a:srgbClr val="7029C3"/>
      </a:accent4>
      <a:accent5>
        <a:srgbClr val="423BD5"/>
      </a:accent5>
      <a:accent6>
        <a:srgbClr val="2962C3"/>
      </a:accent6>
      <a:hlink>
        <a:srgbClr val="7059C7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Cambria Math</vt:lpstr>
      <vt:lpstr>Sitka Banner</vt:lpstr>
      <vt:lpstr>HeadlinesVTI</vt:lpstr>
      <vt:lpstr>Simulacija Sunčevog sustava</vt:lpstr>
      <vt:lpstr>Gravitacijska sila</vt:lpstr>
      <vt:lpstr>Parametri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Simulacija Sunčevog sustava</dc:title>
  <dc:creator>Borna Ljubičić</dc:creator>
  <cp:lastModifiedBy>Borna Ljubičić</cp:lastModifiedBy>
  <cp:revision>1</cp:revision>
  <dcterms:created xsi:type="dcterms:W3CDTF">2024-05-09T08:34:31Z</dcterms:created>
  <dcterms:modified xsi:type="dcterms:W3CDTF">2024-05-09T08:49:57Z</dcterms:modified>
</cp:coreProperties>
</file>