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0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3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79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73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5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4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5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7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7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6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8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5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8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2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796DD-019A-4193-90C5-AA783BE03B4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859738-3A43-4EC1-B3B0-7B37AAB96E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5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8D72-634C-874B-BB3F-A9C4178DD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Sustav pametne police u dućanu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4F72-EFA5-8E4F-CE0B-BC0A5C1BF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Kristijan Jagunec, Borna Pejnović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1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7434-0BAF-5B9B-B87A-B4069F609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D1BB-2186-F7BF-5B73-DE543836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092824"/>
          </a:xfrm>
        </p:spPr>
        <p:txBody>
          <a:bodyPr>
            <a:normAutofit/>
          </a:bodyPr>
          <a:lstStyle/>
          <a:p>
            <a:r>
              <a:rPr lang="hr-HR" sz="7200" dirty="0"/>
              <a:t>Hvala na pozornosti!</a:t>
            </a:r>
            <a:endParaRPr lang="en-GB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03234-B22A-2990-8F41-63C5ACD1575D}"/>
              </a:ext>
            </a:extLst>
          </p:cNvPr>
          <p:cNvSpPr txBox="1"/>
          <p:nvPr/>
        </p:nvSpPr>
        <p:spPr>
          <a:xfrm>
            <a:off x="3204882" y="3505200"/>
            <a:ext cx="7776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Github – Wiki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Doxygen dokumentacija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2800" dirty="0"/>
              <a:t>Wokwi projekt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150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49B3-9F51-918C-742B-0896A7AF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Korištene tehnologije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6DDC-3AFE-34FF-AF5B-654CEB43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091" y="2650221"/>
            <a:ext cx="10018713" cy="3124201"/>
          </a:xfrm>
        </p:spPr>
        <p:txBody>
          <a:bodyPr>
            <a:noAutofit/>
          </a:bodyPr>
          <a:lstStyle/>
          <a:p>
            <a:r>
              <a:rPr lang="hr-HR" sz="3200" dirty="0"/>
              <a:t>Arduino</a:t>
            </a:r>
          </a:p>
          <a:p>
            <a:r>
              <a:rPr lang="hr-HR" sz="3200" dirty="0"/>
              <a:t>Wokwi</a:t>
            </a:r>
          </a:p>
          <a:p>
            <a:r>
              <a:rPr lang="hr-HR" sz="3200" dirty="0"/>
              <a:t>Doxygen</a:t>
            </a:r>
          </a:p>
          <a:p>
            <a:r>
              <a:rPr lang="hr-HR" sz="3200" dirty="0"/>
              <a:t>GitHub</a:t>
            </a:r>
          </a:p>
          <a:p>
            <a:r>
              <a:rPr lang="hr-HR" sz="32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7764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1E75-0411-14D5-4C1A-BC6B8FC0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99" y="0"/>
            <a:ext cx="10018713" cy="1752599"/>
          </a:xfrm>
        </p:spPr>
        <p:txBody>
          <a:bodyPr/>
          <a:lstStyle/>
          <a:p>
            <a:r>
              <a:rPr lang="hr-HR" dirty="0"/>
              <a:t>Problem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87D4C-69DB-90D7-F1D6-4B0FFAA68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2075" y="1752599"/>
            <a:ext cx="9308959" cy="9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 err="1"/>
              <a:t>Nemoguće</a:t>
            </a:r>
            <a:r>
              <a:rPr lang="en-US" altLang="en-US" dirty="0"/>
              <a:t> je </a:t>
            </a:r>
            <a:r>
              <a:rPr lang="en-US" altLang="en-US" dirty="0" err="1"/>
              <a:t>ručno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pouzdano</a:t>
            </a:r>
            <a:r>
              <a:rPr lang="en-US" altLang="en-US" dirty="0"/>
              <a:t> </a:t>
            </a:r>
            <a:r>
              <a:rPr lang="en-US" altLang="en-US" dirty="0" err="1"/>
              <a:t>pratiti</a:t>
            </a:r>
            <a:r>
              <a:rPr lang="en-US" altLang="en-US" dirty="0"/>
              <a:t> </a:t>
            </a:r>
            <a:r>
              <a:rPr lang="en-US" altLang="en-US" dirty="0" err="1"/>
              <a:t>stanje</a:t>
            </a:r>
            <a:r>
              <a:rPr lang="en-US" altLang="en-US" dirty="0"/>
              <a:t> </a:t>
            </a:r>
            <a:r>
              <a:rPr lang="en-US" altLang="en-US" dirty="0" err="1"/>
              <a:t>zaliha</a:t>
            </a:r>
            <a:r>
              <a:rPr lang="en-US" altLang="en-US" dirty="0"/>
              <a:t> </a:t>
            </a:r>
            <a:r>
              <a:rPr lang="en-US" altLang="en-US" dirty="0" err="1"/>
              <a:t>proizvoda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polici</a:t>
            </a:r>
            <a:endParaRPr lang="hr-HR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GB" dirty="0" err="1"/>
              <a:t>Fizička</a:t>
            </a:r>
            <a:r>
              <a:rPr lang="en-GB" dirty="0"/>
              <a:t> </a:t>
            </a:r>
            <a:r>
              <a:rPr lang="en-GB" dirty="0" err="1"/>
              <a:t>provjera</a:t>
            </a:r>
            <a:r>
              <a:rPr lang="en-GB" dirty="0"/>
              <a:t> </a:t>
            </a:r>
            <a:r>
              <a:rPr lang="en-GB" dirty="0" err="1"/>
              <a:t>polica</a:t>
            </a:r>
            <a:r>
              <a:rPr lang="en-GB" dirty="0"/>
              <a:t> </a:t>
            </a:r>
            <a:r>
              <a:rPr lang="en-GB" dirty="0" err="1"/>
              <a:t>zahtijeva</a:t>
            </a:r>
            <a:r>
              <a:rPr lang="en-GB" dirty="0"/>
              <a:t> </a:t>
            </a:r>
            <a:r>
              <a:rPr lang="en-GB" dirty="0" err="1"/>
              <a:t>puno</a:t>
            </a:r>
            <a:r>
              <a:rPr lang="en-GB" dirty="0"/>
              <a:t> </a:t>
            </a:r>
            <a:r>
              <a:rPr lang="en-GB" dirty="0" err="1"/>
              <a:t>vremena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ljudskih</a:t>
            </a:r>
            <a:r>
              <a:rPr lang="en-GB" dirty="0"/>
              <a:t> </a:t>
            </a:r>
            <a:r>
              <a:rPr lang="en-GB" dirty="0" err="1"/>
              <a:t>resursa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794603-0760-C876-9335-80AAF6EB473C}"/>
              </a:ext>
            </a:extLst>
          </p:cNvPr>
          <p:cNvSpPr txBox="1">
            <a:spLocks/>
          </p:cNvSpPr>
          <p:nvPr/>
        </p:nvSpPr>
        <p:spPr>
          <a:xfrm>
            <a:off x="1417199" y="262889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r-HR" dirty="0"/>
              <a:t>Riješenje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6EC2D3-0E7A-278B-B757-9185EE45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2075" y="4136584"/>
            <a:ext cx="8545929" cy="150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hr-HR" dirty="0"/>
              <a:t>A</a:t>
            </a:r>
            <a:r>
              <a:rPr lang="en-GB" dirty="0" err="1"/>
              <a:t>utomatska</a:t>
            </a:r>
            <a:r>
              <a:rPr lang="en-GB" dirty="0"/>
              <a:t> </a:t>
            </a:r>
            <a:r>
              <a:rPr lang="en-GB" dirty="0" err="1"/>
              <a:t>notifikacija</a:t>
            </a:r>
            <a:r>
              <a:rPr lang="en-GB" dirty="0"/>
              <a:t> </a:t>
            </a:r>
            <a:r>
              <a:rPr lang="en-GB" dirty="0" err="1"/>
              <a:t>omogućava</a:t>
            </a:r>
            <a:r>
              <a:rPr lang="en-GB" dirty="0"/>
              <a:t> </a:t>
            </a:r>
            <a:r>
              <a:rPr lang="en-GB" dirty="0" err="1"/>
              <a:t>brzu</a:t>
            </a:r>
            <a:r>
              <a:rPr lang="en-GB" dirty="0"/>
              <a:t> </a:t>
            </a:r>
            <a:r>
              <a:rPr lang="en-GB" dirty="0" err="1"/>
              <a:t>reakciju</a:t>
            </a:r>
            <a:endParaRPr lang="hr-HR" dirty="0"/>
          </a:p>
          <a:p>
            <a:pPr fontAlgn="base"/>
            <a:r>
              <a:rPr lang="en-GB" dirty="0" err="1"/>
              <a:t>Senzori</a:t>
            </a:r>
            <a:r>
              <a:rPr lang="en-GB" dirty="0"/>
              <a:t> </a:t>
            </a:r>
            <a:r>
              <a:rPr lang="en-GB" dirty="0" err="1"/>
              <a:t>težine</a:t>
            </a:r>
            <a:r>
              <a:rPr lang="en-GB" dirty="0"/>
              <a:t> </a:t>
            </a:r>
            <a:r>
              <a:rPr lang="en-GB" dirty="0" err="1"/>
              <a:t>mjere</a:t>
            </a:r>
            <a:r>
              <a:rPr lang="en-GB" dirty="0"/>
              <a:t> </a:t>
            </a:r>
            <a:r>
              <a:rPr lang="en-GB" dirty="0" err="1"/>
              <a:t>količinu</a:t>
            </a:r>
            <a:r>
              <a:rPr lang="en-GB" dirty="0"/>
              <a:t> </a:t>
            </a:r>
            <a:r>
              <a:rPr lang="en-GB" dirty="0" err="1"/>
              <a:t>proizvoda</a:t>
            </a:r>
            <a:r>
              <a:rPr lang="en-GB" dirty="0"/>
              <a:t> u </a:t>
            </a:r>
            <a:r>
              <a:rPr lang="en-GB" dirty="0" err="1"/>
              <a:t>stvarnom</a:t>
            </a:r>
            <a:r>
              <a:rPr lang="en-GB" dirty="0"/>
              <a:t> </a:t>
            </a:r>
            <a:r>
              <a:rPr lang="en-GB" dirty="0" err="1"/>
              <a:t>vremenu</a:t>
            </a:r>
            <a:endParaRPr lang="hr-HR" dirty="0"/>
          </a:p>
          <a:p>
            <a:pPr fontAlgn="base"/>
            <a:r>
              <a:rPr lang="en-GB" dirty="0"/>
              <a:t>Arduino Mega </a:t>
            </a:r>
            <a:r>
              <a:rPr lang="en-GB" dirty="0" err="1"/>
              <a:t>odlučuje</a:t>
            </a:r>
            <a:r>
              <a:rPr lang="en-GB" dirty="0"/>
              <a:t> je li </a:t>
            </a:r>
            <a:r>
              <a:rPr lang="en-GB" dirty="0" err="1"/>
              <a:t>proizvod</a:t>
            </a:r>
            <a:r>
              <a:rPr lang="en-GB" dirty="0"/>
              <a:t> </a:t>
            </a:r>
            <a:r>
              <a:rPr lang="en-GB" dirty="0" err="1"/>
              <a:t>prisutan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nadopunu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66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9B557-855C-492A-C396-89112717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628-CDBE-7A56-5317-9B41271A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Riješenje - Komponente</a:t>
            </a:r>
            <a:endParaRPr lang="en-GB" dirty="0"/>
          </a:p>
        </p:txBody>
      </p:sp>
      <p:pic>
        <p:nvPicPr>
          <p:cNvPr id="5" name="Picture 4" descr="A green circuit board with black wires and a black border&#10;&#10;AI-generated content may be incorrect.">
            <a:extLst>
              <a:ext uri="{FF2B5EF4-FFF2-40B4-BE49-F238E27FC236}">
                <a16:creationId xmlns:a16="http://schemas.microsoft.com/office/drawing/2014/main" id="{046E6785-6130-26FD-DF6E-51F2AFCFC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32" y="4846273"/>
            <a:ext cx="2364756" cy="1221501"/>
          </a:xfrm>
          <a:prstGeom prst="rect">
            <a:avLst/>
          </a:prstGeom>
        </p:spPr>
      </p:pic>
      <p:pic>
        <p:nvPicPr>
          <p:cNvPr id="7" name="Picture 6" descr="A small rectangular electronic device&#10;&#10;AI-generated content may be incorrect.">
            <a:extLst>
              <a:ext uri="{FF2B5EF4-FFF2-40B4-BE49-F238E27FC236}">
                <a16:creationId xmlns:a16="http://schemas.microsoft.com/office/drawing/2014/main" id="{2B4C8308-F877-79E3-BE94-61808E63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18" y="2360110"/>
            <a:ext cx="1855658" cy="1855658"/>
          </a:xfrm>
          <a:prstGeom prst="rect">
            <a:avLst/>
          </a:prstGeom>
        </p:spPr>
      </p:pic>
      <p:pic>
        <p:nvPicPr>
          <p:cNvPr id="9" name="Picture 8" descr="A close-up of a device&#10;&#10;AI-generated content may be incorrect.">
            <a:extLst>
              <a:ext uri="{FF2B5EF4-FFF2-40B4-BE49-F238E27FC236}">
                <a16:creationId xmlns:a16="http://schemas.microsoft.com/office/drawing/2014/main" id="{100F90DF-9E2E-B5EB-7A6F-465761684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87" y="2462747"/>
            <a:ext cx="1752599" cy="1752599"/>
          </a:xfrm>
          <a:prstGeom prst="rect">
            <a:avLst/>
          </a:prstGeom>
        </p:spPr>
      </p:pic>
      <p:pic>
        <p:nvPicPr>
          <p:cNvPr id="11" name="Picture 10" descr="A black and gold electronic device&#10;&#10;AI-generated content may be incorrect.">
            <a:extLst>
              <a:ext uri="{FF2B5EF4-FFF2-40B4-BE49-F238E27FC236}">
                <a16:creationId xmlns:a16="http://schemas.microsoft.com/office/drawing/2014/main" id="{A2B6CE22-EE84-F8B2-6D1E-5A840FCB6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47" y="4334537"/>
            <a:ext cx="1938979" cy="1895352"/>
          </a:xfrm>
          <a:prstGeom prst="rect">
            <a:avLst/>
          </a:prstGeom>
        </p:spPr>
      </p:pic>
      <p:pic>
        <p:nvPicPr>
          <p:cNvPr id="13" name="Picture 12" descr="A red light emitting diode&#10;&#10;AI-generated content may be incorrect.">
            <a:extLst>
              <a:ext uri="{FF2B5EF4-FFF2-40B4-BE49-F238E27FC236}">
                <a16:creationId xmlns:a16="http://schemas.microsoft.com/office/drawing/2014/main" id="{BC6D9C64-59BD-6A23-4F74-B6A31BB44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05" y="2215728"/>
            <a:ext cx="3086774" cy="23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3BB7C-CC48-94F7-C8F8-79F0973E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BB74-F71B-55FD-4B11-8BB42F3F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Riješenje - Funkcionalnosti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A8B2-9B07-FB24-E448-83589339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811" y="2741661"/>
            <a:ext cx="10018713" cy="3124201"/>
          </a:xfrm>
        </p:spPr>
        <p:txBody>
          <a:bodyPr>
            <a:noAutofit/>
          </a:bodyPr>
          <a:lstStyle/>
          <a:p>
            <a:r>
              <a:rPr lang="hr-HR" sz="3200" dirty="0"/>
              <a:t>Mjerenje mase predmeta putem HX711 senzora</a:t>
            </a:r>
          </a:p>
          <a:p>
            <a:r>
              <a:rPr lang="hr-HR" sz="3200" dirty="0"/>
              <a:t>Prikazivanje trenutne mase na LCD zaslonu</a:t>
            </a:r>
          </a:p>
          <a:p>
            <a:r>
              <a:rPr lang="hr-HR" sz="3200" dirty="0"/>
              <a:t>Slanje obavjesti ESP-01 modulu ako težina padne ispod granice</a:t>
            </a:r>
          </a:p>
          <a:p>
            <a:r>
              <a:rPr lang="hr-HR" sz="3200" dirty="0"/>
              <a:t>Signaliziranje kritičnih situacija kroz paljenje LED-ice</a:t>
            </a:r>
          </a:p>
          <a:p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4904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wires and a blue circuit board&#10;&#10;AI-generated content may be incorrect.">
            <a:extLst>
              <a:ext uri="{FF2B5EF4-FFF2-40B4-BE49-F238E27FC236}">
                <a16:creationId xmlns:a16="http://schemas.microsoft.com/office/drawing/2014/main" id="{713A0EAB-0744-5D63-FA1A-E1BEAE85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89" y="0"/>
            <a:ext cx="10274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C5BE4E92-14FC-AAE3-65CC-E62FE1747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10" y="380574"/>
            <a:ext cx="791638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9A2DC-E51D-04EA-DD27-7439B9A71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9809286-CB20-47F7-058B-C617DD80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7" y="56679"/>
            <a:ext cx="7382905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9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DDC8-D918-1AF5-7BED-161D17E7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28AE38C-CF4D-D695-F60B-7B95C3D7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" y="823549"/>
            <a:ext cx="1093622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</TotalTime>
  <Words>110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Sustav pametne police u dućanu</vt:lpstr>
      <vt:lpstr>Korištene tehnologije</vt:lpstr>
      <vt:lpstr>Problem</vt:lpstr>
      <vt:lpstr>Riješenje - Komponente</vt:lpstr>
      <vt:lpstr>Riješenje - Funkcionalnosti</vt:lpstr>
      <vt:lpstr>PowerPoint Presentation</vt:lpstr>
      <vt:lpstr>PowerPoint Presentation</vt:lpstr>
      <vt:lpstr>PowerPoint Presentation</vt:lpstr>
      <vt:lpstr>PowerPoint Presentation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Borna Pejnović</dc:creator>
  <cp:lastModifiedBy>Borna Pejnović</cp:lastModifiedBy>
  <cp:revision>3</cp:revision>
  <dcterms:created xsi:type="dcterms:W3CDTF">2025-04-26T20:47:24Z</dcterms:created>
  <dcterms:modified xsi:type="dcterms:W3CDTF">2025-04-27T22:13:07Z</dcterms:modified>
</cp:coreProperties>
</file>