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"/>
  </p:notesMasterIdLst>
  <p:sldIdLst>
    <p:sldId id="256" r:id="rId3"/>
    <p:sldId id="261" r:id="rId4"/>
    <p:sldId id="277" r:id="rId5"/>
  </p:sldIdLst>
  <p:sldSz cx="11523663" cy="64801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7BF956A0-39C1-49AA-80FF-85AEB319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F347F44E-AFDB-4E78-B528-BCF6E9D9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652903B0-53F2-4E93-BE91-43F4094B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53B5C506-CE4F-4BBA-B393-D86CC0880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48213981-AAB3-4F0E-8D1C-EB59E3605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2DDDE046-1E6B-4BB6-8B99-9F07068A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3F45EFA6-18CC-46AC-A17D-05EF5EF9A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06F8EAA0-12C5-4A6B-A99D-FAA877B0B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F0F25CDF-284A-4FEC-9C1B-A677295484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86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CA04167E-243B-4A3A-B701-BADDA7A4778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B515578D-51D6-4F24-9FC6-906E78F0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24262B0-AFBB-4A37-BF86-23FA6AF2129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83F838-35D6-4AC4-94AC-57F059CE2105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03EED301-D0B4-460A-83FA-00B578D8D4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6917361-FF2F-46F9-9523-E20BD05A5ECB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16B2674A-8AF2-4620-9817-CD0D7EE8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B47925-9060-4EFF-83E2-58EABC5A215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D6AC03CF-242A-4CE9-926F-31F80BF7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249C9F4-FFB0-49A1-9861-F13B7D9A8001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EA7693A8-B428-4C65-98D8-7DFD8C685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F44C25-27FF-46F1-AC6B-7E93CB8B9E84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823D999B-29A8-4463-A958-3DC10BADD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5F363-AA3C-4CDB-B9CF-77A810E5546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168C05AE-71FA-45A7-B2C0-30BC462E673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84887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88F2F2E0-46B4-480E-9083-1EFB6902C3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FD6BE888-8129-4419-BA63-EE636B68780D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865A342-BF4B-4675-887D-B1AA1D3472D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D6696A-5D7A-406E-8E45-B51613B6B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C54DC3-A94A-4225-92D0-B967AA84C81E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FD409A-83F5-4847-99D6-ACED7EC6CBBD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79A1FF-50E7-40F8-B155-E1E07C1298C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9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738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47075" y="19050"/>
            <a:ext cx="2589213" cy="57610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19050"/>
            <a:ext cx="7618412" cy="57610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626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263" y="19050"/>
            <a:ext cx="10360025" cy="15605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079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57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781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651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7238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8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05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1305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88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7083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6156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7600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3751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324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324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5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3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3812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2475" y="1511300"/>
            <a:ext cx="5103813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56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00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84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207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30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50CD177-268B-407C-B3EF-43AB8852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19050"/>
            <a:ext cx="103600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8DFA98E-89B8-4F99-9947-5B7B655C6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0025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70E13716-ADAD-46DB-B36C-F19E4C4D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790825"/>
            <a:ext cx="41751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6BF125DC-D241-43F9-BC14-AB9A863E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18FCFA3-7A40-476C-A69C-9091727F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6063"/>
            <a:ext cx="103695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3D15F350-D3B8-4752-AB70-77942F2F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976938"/>
            <a:ext cx="26860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997138A1-5B01-4584-B1BA-317BCBA0F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76938"/>
            <a:ext cx="36512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8BA56B4A-60AA-4BA8-BAD3-4A4BCC3AF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5951538"/>
            <a:ext cx="27003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000">
                <a:solidFill>
                  <a:srgbClr val="4C4C4C"/>
                </a:solidFill>
              </a:rPr>
              <a:t>Page </a:t>
            </a:r>
            <a:fld id="{C3CDF930-8FEC-4427-B322-6E6C00734FD1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  <a:defRPr/>
              </a:pPr>
              <a:t>‹N°›</a:t>
            </a:fld>
            <a:endParaRPr lang="fr-CH" sz="1000">
              <a:solidFill>
                <a:srgbClr val="4C4C4C"/>
              </a:solidFill>
            </a:endParaRPr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6E398CC8-DF44-487D-9751-8111CD9F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975350"/>
            <a:ext cx="116998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7">
            <a:extLst>
              <a:ext uri="{FF2B5EF4-FFF2-40B4-BE49-F238E27FC236}">
                <a16:creationId xmlns:a16="http://schemas.microsoft.com/office/drawing/2014/main" id="{532A10BF-DB28-4113-AE4A-EB00E486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79596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D125A19D-93BA-4F90-8B43-8F0A4AB9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52413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9AC4425-62E5-484D-B8C3-7EBBFE8DC3F6}"/>
              </a:ext>
            </a:extLst>
          </p:cNvPr>
          <p:cNvSpPr txBox="1"/>
          <p:nvPr/>
        </p:nvSpPr>
        <p:spPr>
          <a:xfrm>
            <a:off x="289223" y="40437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800" dirty="0">
                <a:solidFill>
                  <a:schemeClr val="tx1"/>
                </a:solidFill>
              </a:rPr>
              <a:t>Module 635-1, </a:t>
            </a:r>
            <a:r>
              <a:rPr lang="fr-CH" sz="1800" dirty="0" err="1">
                <a:solidFill>
                  <a:schemeClr val="tx1"/>
                </a:solidFill>
              </a:rPr>
              <a:t>JavaEE</a:t>
            </a:r>
            <a:endParaRPr lang="fr-CH" sz="1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7E5BFA-573D-42EB-8B8C-4A7635D29419}"/>
              </a:ext>
            </a:extLst>
          </p:cNvPr>
          <p:cNvSpPr txBox="1"/>
          <p:nvPr/>
        </p:nvSpPr>
        <p:spPr>
          <a:xfrm>
            <a:off x="1765387" y="164836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 err="1">
                <a:solidFill>
                  <a:schemeClr val="tx1"/>
                </a:solidFill>
              </a:rPr>
              <a:t>ByeByeCar</a:t>
            </a:r>
            <a:endParaRPr lang="fr-CH" sz="60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F1F3EC-D796-4102-B59C-3F7CE39284EE}"/>
              </a:ext>
            </a:extLst>
          </p:cNvPr>
          <p:cNvSpPr txBox="1"/>
          <p:nvPr/>
        </p:nvSpPr>
        <p:spPr>
          <a:xfrm>
            <a:off x="2845507" y="4248199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>
                <a:solidFill>
                  <a:schemeClr val="tx1"/>
                </a:solidFill>
              </a:rPr>
              <a:t>Mini-projet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C85078-F5C5-4A5B-BE9A-E7CBD97DC3BB}"/>
              </a:ext>
            </a:extLst>
          </p:cNvPr>
          <p:cNvSpPr txBox="1"/>
          <p:nvPr/>
        </p:nvSpPr>
        <p:spPr>
          <a:xfrm>
            <a:off x="5689823" y="5760367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800" i="1" dirty="0">
                <a:solidFill>
                  <a:schemeClr val="tx1"/>
                </a:solidFill>
              </a:rPr>
              <a:t>Valentin BORNATICI &amp; Montaine BURGER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AF551566-59B3-4BE2-87BD-AE7BB286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77" y="431775"/>
            <a:ext cx="106553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</a:pPr>
            <a:r>
              <a:rPr lang="fr-CH" altLang="fr-FR" sz="4800" b="1" dirty="0">
                <a:solidFill>
                  <a:srgbClr val="000000"/>
                </a:solidFill>
              </a:rPr>
              <a:t>Diagramme d’entités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2BF3F2F-6678-42F4-ADA2-A5650AB85BEC}"/>
              </a:ext>
            </a:extLst>
          </p:cNvPr>
          <p:cNvGrpSpPr/>
          <p:nvPr/>
        </p:nvGrpSpPr>
        <p:grpSpPr>
          <a:xfrm>
            <a:off x="7346007" y="1534135"/>
            <a:ext cx="2304256" cy="2016225"/>
            <a:chOff x="6625927" y="2231975"/>
            <a:chExt cx="3168352" cy="20162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F4E60F-63AE-4701-934C-E51B74A1719F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VEHICLE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1858E3-D41E-435A-BDEA-F4FC262A6098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15611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Long</a:t>
              </a:r>
              <a:r>
                <a:rPr lang="fr-CH" sz="1600" dirty="0">
                  <a:solidFill>
                    <a:schemeClr val="tx1"/>
                  </a:solidFill>
                </a:rPr>
                <a:t> id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brand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 err="1">
                  <a:solidFill>
                    <a:srgbClr val="CC0066"/>
                  </a:solidFill>
                </a:rPr>
                <a:t>int</a:t>
              </a:r>
              <a:r>
                <a:rPr lang="fr-CH" sz="1600" dirty="0">
                  <a:solidFill>
                    <a:schemeClr val="tx1"/>
                  </a:solidFill>
                </a:rPr>
                <a:t> km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color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CC0066"/>
                  </a:solidFill>
                </a:rPr>
                <a:t>double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price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User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owner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052B9FA-256E-4A25-873A-A81DFCF98B18}"/>
              </a:ext>
            </a:extLst>
          </p:cNvPr>
          <p:cNvGrpSpPr/>
          <p:nvPr/>
        </p:nvGrpSpPr>
        <p:grpSpPr>
          <a:xfrm>
            <a:off x="8749477" y="4534697"/>
            <a:ext cx="2304000" cy="844184"/>
            <a:chOff x="6985967" y="3620039"/>
            <a:chExt cx="3168352" cy="8441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D4287A-9F2D-4E63-926E-3B128D0AAEC2}"/>
                </a:ext>
              </a:extLst>
            </p:cNvPr>
            <p:cNvSpPr/>
            <p:nvPr/>
          </p:nvSpPr>
          <p:spPr bwMode="auto">
            <a:xfrm>
              <a:off x="6985967" y="3620039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BIKE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73682-BF22-4FC9-8849-A343C2BCA5C4}"/>
                </a:ext>
              </a:extLst>
            </p:cNvPr>
            <p:cNvSpPr/>
            <p:nvPr/>
          </p:nvSpPr>
          <p:spPr bwMode="auto">
            <a:xfrm>
              <a:off x="6985967" y="4075142"/>
              <a:ext cx="3168352" cy="3890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category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689E130-BE92-4E18-9299-764711CB37F6}"/>
              </a:ext>
            </a:extLst>
          </p:cNvPr>
          <p:cNvGrpSpPr/>
          <p:nvPr/>
        </p:nvGrpSpPr>
        <p:grpSpPr>
          <a:xfrm>
            <a:off x="6121999" y="4534697"/>
            <a:ext cx="2304000" cy="820152"/>
            <a:chOff x="2593479" y="2851983"/>
            <a:chExt cx="3168352" cy="8201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5D175D-2F4A-43F3-A060-AA1FA0E2E43D}"/>
                </a:ext>
              </a:extLst>
            </p:cNvPr>
            <p:cNvSpPr/>
            <p:nvPr/>
          </p:nvSpPr>
          <p:spPr bwMode="auto">
            <a:xfrm>
              <a:off x="2593479" y="2851983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CAR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7B7FA-336A-4169-A825-1921C96997C1}"/>
                </a:ext>
              </a:extLst>
            </p:cNvPr>
            <p:cNvSpPr/>
            <p:nvPr/>
          </p:nvSpPr>
          <p:spPr bwMode="auto">
            <a:xfrm>
              <a:off x="2593479" y="3307086"/>
              <a:ext cx="3168352" cy="3650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state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8327C6A-93A8-4531-8378-2EB3CAFEF02D}"/>
              </a:ext>
            </a:extLst>
          </p:cNvPr>
          <p:cNvGrpSpPr/>
          <p:nvPr/>
        </p:nvGrpSpPr>
        <p:grpSpPr>
          <a:xfrm rot="1091127">
            <a:off x="7451226" y="3427337"/>
            <a:ext cx="628057" cy="1236234"/>
            <a:chOff x="7273999" y="3550360"/>
            <a:chExt cx="576064" cy="984337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5876F2D-E198-4962-8B35-8EF3DA93988D}"/>
                </a:ext>
              </a:extLst>
            </p:cNvPr>
            <p:cNvCxnSpPr>
              <a:stCxn id="11" idx="0"/>
            </p:cNvCxnSpPr>
            <p:nvPr/>
          </p:nvCxnSpPr>
          <p:spPr bwMode="auto">
            <a:xfrm flipV="1">
              <a:off x="7273999" y="3550360"/>
              <a:ext cx="576064" cy="98433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DB3E695B-E2EA-4EF4-9BC1-D7DCCAAF4A92}"/>
                </a:ext>
              </a:extLst>
            </p:cNvPr>
            <p:cNvSpPr/>
            <p:nvPr/>
          </p:nvSpPr>
          <p:spPr bwMode="auto">
            <a:xfrm rot="1722483">
              <a:off x="7673340" y="3552967"/>
              <a:ext cx="144016" cy="310273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fr-CH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84FF3E-D1F7-4B84-9364-5668A3D0891F}"/>
              </a:ext>
            </a:extLst>
          </p:cNvPr>
          <p:cNvGrpSpPr/>
          <p:nvPr/>
        </p:nvGrpSpPr>
        <p:grpSpPr>
          <a:xfrm rot="17245125">
            <a:off x="9119824" y="3412834"/>
            <a:ext cx="641991" cy="1260237"/>
            <a:chOff x="7273999" y="3539349"/>
            <a:chExt cx="576064" cy="995348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67D994F-BB3C-46CB-B199-27B6E4479FDD}"/>
                </a:ext>
              </a:extLst>
            </p:cNvPr>
            <p:cNvCxnSpPr/>
            <p:nvPr/>
          </p:nvCxnSpPr>
          <p:spPr bwMode="auto">
            <a:xfrm flipV="1">
              <a:off x="7273999" y="3550360"/>
              <a:ext cx="576064" cy="98433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187EFD88-835F-43D2-ABD5-54554B29BEBC}"/>
                </a:ext>
              </a:extLst>
            </p:cNvPr>
            <p:cNvSpPr/>
            <p:nvPr/>
          </p:nvSpPr>
          <p:spPr bwMode="auto">
            <a:xfrm rot="1722483">
              <a:off x="7697534" y="3539349"/>
              <a:ext cx="144016" cy="310273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fr-CH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E4C4B2E-D78F-459B-9439-C70BF91E7C63}"/>
              </a:ext>
            </a:extLst>
          </p:cNvPr>
          <p:cNvGrpSpPr/>
          <p:nvPr/>
        </p:nvGrpSpPr>
        <p:grpSpPr>
          <a:xfrm>
            <a:off x="2575165" y="1517230"/>
            <a:ext cx="2734498" cy="2295331"/>
            <a:chOff x="6625927" y="2231975"/>
            <a:chExt cx="3168352" cy="22953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6B4B05-9E40-4F99-A7A5-5A75C419F607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USER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4B1878-3259-4585-92BB-EF6D440F4E26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18402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Long</a:t>
              </a:r>
              <a:r>
                <a:rPr lang="fr-CH" sz="1600" dirty="0">
                  <a:solidFill>
                    <a:schemeClr val="tx1"/>
                  </a:solidFill>
                </a:rPr>
                <a:t> id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username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firstname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lastname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CC0066"/>
                  </a:solidFill>
                </a:rPr>
                <a:t>double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account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 err="1">
                  <a:solidFill>
                    <a:schemeClr val="accent2"/>
                  </a:solidFill>
                </a:rPr>
                <a:t>Address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address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rgbClr val="00B0F0"/>
                  </a:solidFill>
                </a:rPr>
                <a:t>List&lt;</a:t>
              </a:r>
              <a:r>
                <a:rPr lang="fr-CH" sz="1600" b="1" dirty="0" err="1">
                  <a:solidFill>
                    <a:srgbClr val="996633"/>
                  </a:solidFill>
                </a:rPr>
                <a:t>Vehicle</a:t>
              </a:r>
              <a:r>
                <a:rPr lang="fr-CH" sz="1600" b="1" dirty="0">
                  <a:solidFill>
                    <a:srgbClr val="00B0F0"/>
                  </a:solidFill>
                </a:rPr>
                <a:t>&gt;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vehicles</a:t>
              </a:r>
              <a:endParaRPr lang="fr-CH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B146991-1BCD-4AB2-8E19-71C843588101}"/>
              </a:ext>
            </a:extLst>
          </p:cNvPr>
          <p:cNvGrpSpPr/>
          <p:nvPr/>
        </p:nvGrpSpPr>
        <p:grpSpPr>
          <a:xfrm>
            <a:off x="1854848" y="4495337"/>
            <a:ext cx="2734498" cy="1293216"/>
            <a:chOff x="6625927" y="2231975"/>
            <a:chExt cx="3168352" cy="12932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A39474-8E6B-46F0-89CB-F5D8EE107380}"/>
                </a:ext>
              </a:extLst>
            </p:cNvPr>
            <p:cNvSpPr/>
            <p:nvPr/>
          </p:nvSpPr>
          <p:spPr bwMode="auto">
            <a:xfrm>
              <a:off x="6625927" y="2231975"/>
              <a:ext cx="3168352" cy="4676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fr-CH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rPr>
                <a:t>ADDRESS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961F0B-CC7F-416F-9DB2-E42D66272594}"/>
                </a:ext>
              </a:extLst>
            </p:cNvPr>
            <p:cNvSpPr/>
            <p:nvPr/>
          </p:nvSpPr>
          <p:spPr bwMode="auto">
            <a:xfrm>
              <a:off x="6625927" y="2687078"/>
              <a:ext cx="3168352" cy="8381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</a:t>
              </a:r>
              <a:r>
                <a:rPr lang="fr-CH" sz="1600" dirty="0" err="1">
                  <a:solidFill>
                    <a:schemeClr val="tx1"/>
                  </a:solidFill>
                </a:rPr>
                <a:t>street</a:t>
              </a:r>
              <a:endParaRPr lang="fr-CH" sz="1600" dirty="0">
                <a:solidFill>
                  <a:schemeClr val="tx1"/>
                </a:solidFill>
              </a:endParaRP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code</a:t>
              </a:r>
            </a:p>
            <a:p>
              <a:pPr marL="342900" indent="-342900">
                <a:buClr>
                  <a:srgbClr val="000000"/>
                </a:buClr>
                <a:buSzPct val="100000"/>
                <a:buFontTx/>
                <a:buChar char="-"/>
              </a:pPr>
              <a:r>
                <a:rPr lang="fr-CH" sz="1600" b="1" dirty="0">
                  <a:solidFill>
                    <a:schemeClr val="accent2"/>
                  </a:solidFill>
                </a:rPr>
                <a:t>String</a:t>
              </a:r>
              <a:r>
                <a:rPr lang="fr-CH" sz="1600" dirty="0">
                  <a:solidFill>
                    <a:schemeClr val="tx1"/>
                  </a:solidFill>
                </a:rPr>
                <a:t> city</a:t>
              </a:r>
            </a:p>
          </p:txBody>
        </p:sp>
      </p:grp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40913AF-F881-4C6B-90EA-6ADC7B7D105C}"/>
              </a:ext>
            </a:extLst>
          </p:cNvPr>
          <p:cNvCxnSpPr>
            <a:stCxn id="28" idx="0"/>
            <a:endCxn id="26" idx="2"/>
          </p:cNvCxnSpPr>
          <p:nvPr/>
        </p:nvCxnSpPr>
        <p:spPr bwMode="auto">
          <a:xfrm flipV="1">
            <a:off x="3222097" y="3812561"/>
            <a:ext cx="720317" cy="68277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osange 31">
            <a:extLst>
              <a:ext uri="{FF2B5EF4-FFF2-40B4-BE49-F238E27FC236}">
                <a16:creationId xmlns:a16="http://schemas.microsoft.com/office/drawing/2014/main" id="{D27A2A54-A328-4FE3-BEFE-0E4AF40A79A6}"/>
              </a:ext>
            </a:extLst>
          </p:cNvPr>
          <p:cNvSpPr/>
          <p:nvPr/>
        </p:nvSpPr>
        <p:spPr bwMode="auto">
          <a:xfrm rot="2643005">
            <a:off x="3750106" y="3773322"/>
            <a:ext cx="144016" cy="32455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CH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2FF0E46-EA07-403E-9DD1-A5E86EAF45E2}"/>
              </a:ext>
            </a:extLst>
          </p:cNvPr>
          <p:cNvCxnSpPr/>
          <p:nvPr/>
        </p:nvCxnSpPr>
        <p:spPr bwMode="auto">
          <a:xfrm>
            <a:off x="5309663" y="2592015"/>
            <a:ext cx="203634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326E76CE-7DED-40ED-92EC-2DD9FE98247E}"/>
              </a:ext>
            </a:extLst>
          </p:cNvPr>
          <p:cNvSpPr txBox="1"/>
          <p:nvPr/>
        </p:nvSpPr>
        <p:spPr>
          <a:xfrm>
            <a:off x="5331978" y="2191905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A08F95D-F47A-41D1-A95E-FB47855879E5}"/>
              </a:ext>
            </a:extLst>
          </p:cNvPr>
          <p:cNvSpPr txBox="1"/>
          <p:nvPr/>
        </p:nvSpPr>
        <p:spPr>
          <a:xfrm>
            <a:off x="6988398" y="2205210"/>
            <a:ext cx="3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9302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5CCB27-2C3F-4352-9B77-1D8A6DBB4B6C}"/>
              </a:ext>
            </a:extLst>
          </p:cNvPr>
          <p:cNvSpPr txBox="1"/>
          <p:nvPr/>
        </p:nvSpPr>
        <p:spPr>
          <a:xfrm>
            <a:off x="253219" y="2778422"/>
            <a:ext cx="1101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dirty="0">
                <a:solidFill>
                  <a:schemeClr val="tx1"/>
                </a:solidFill>
                <a:sym typeface="Wingdings" panose="05000000000000000000" pitchFamily="2" charset="2"/>
              </a:rPr>
              <a:t> Merci de votre attention </a:t>
            </a:r>
            <a:endParaRPr lang="fr-CH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CB3D8747-F1F6-4F34-BBC7-185BA085EC66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8A7274C5-4DA4-4B88-A5D7-9F64D5F502DC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- Base HES-SO</Template>
  <TotalTime>115</TotalTime>
  <Words>76</Words>
  <Application>Microsoft Office PowerPoint</Application>
  <PresentationFormat>Personnalisé</PresentationFormat>
  <Paragraphs>42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Thème Office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Montaine Burger</dc:creator>
  <cp:lastModifiedBy>Montaine Burger</cp:lastModifiedBy>
  <cp:revision>12</cp:revision>
  <cp:lastPrinted>1601-01-01T00:00:00Z</cp:lastPrinted>
  <dcterms:created xsi:type="dcterms:W3CDTF">2019-06-06T20:33:47Z</dcterms:created>
  <dcterms:modified xsi:type="dcterms:W3CDTF">2019-06-11T16:24:42Z</dcterms:modified>
</cp:coreProperties>
</file>