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22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5388-7938-46E5-B92E-476667036083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1561-1A0F-4905-A9F9-113E9458F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2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5388-7938-46E5-B92E-476667036083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1561-1A0F-4905-A9F9-113E9458F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10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5388-7938-46E5-B92E-476667036083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1561-1A0F-4905-A9F9-113E9458F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30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5388-7938-46E5-B92E-476667036083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1561-1A0F-4905-A9F9-113E9458F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79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5388-7938-46E5-B92E-476667036083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1561-1A0F-4905-A9F9-113E9458F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66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5388-7938-46E5-B92E-476667036083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1561-1A0F-4905-A9F9-113E9458F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29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5388-7938-46E5-B92E-476667036083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1561-1A0F-4905-A9F9-113E9458F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29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5388-7938-46E5-B92E-476667036083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1561-1A0F-4905-A9F9-113E9458F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84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5388-7938-46E5-B92E-476667036083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1561-1A0F-4905-A9F9-113E9458F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49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5388-7938-46E5-B92E-476667036083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1561-1A0F-4905-A9F9-113E9458F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46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5388-7938-46E5-B92E-476667036083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1561-1A0F-4905-A9F9-113E9458F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2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85388-7938-46E5-B92E-476667036083}" type="datetimeFigureOut">
              <a:rPr lang="de-DE" smtClean="0"/>
              <a:t>12.02.2015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71561-1A0F-4905-A9F9-113E9458F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72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Sitemap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Pottkohle</a:t>
            </a:r>
            <a:r>
              <a:rPr lang="de-DE" dirty="0" smtClean="0"/>
              <a:t> GmbH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0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spc="-15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5802" y="1554577"/>
            <a:ext cx="896190" cy="457240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3883301" y="3405647"/>
            <a:ext cx="886409" cy="447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 smtClean="0">
                <a:solidFill>
                  <a:schemeClr val="tx1"/>
                </a:solidFill>
              </a:rPr>
              <a:t>Briketts</a:t>
            </a:r>
            <a:endParaRPr lang="de-DE" sz="1100" b="1" dirty="0">
              <a:solidFill>
                <a:schemeClr val="tx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084" y="1541565"/>
            <a:ext cx="896190" cy="4572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38" y="1550898"/>
            <a:ext cx="896190" cy="4572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20" y="1545160"/>
            <a:ext cx="896190" cy="45724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43" y="1554577"/>
            <a:ext cx="896190" cy="45724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61" y="1545160"/>
            <a:ext cx="896190" cy="45724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616" y="318329"/>
            <a:ext cx="896190" cy="45724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480" y="4322008"/>
            <a:ext cx="896190" cy="45724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379" y="3400962"/>
            <a:ext cx="896190" cy="45724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8" y="4322008"/>
            <a:ext cx="896190" cy="45724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8" y="2475930"/>
            <a:ext cx="896190" cy="45724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626" y="2485263"/>
            <a:ext cx="896190" cy="45724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740" y="3419628"/>
            <a:ext cx="896190" cy="45724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626" y="4353993"/>
            <a:ext cx="896190" cy="45724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8" y="3400962"/>
            <a:ext cx="896190" cy="45724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379" y="2475930"/>
            <a:ext cx="896190" cy="45724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379" y="1554577"/>
            <a:ext cx="896190" cy="45724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20" y="2475930"/>
            <a:ext cx="896190" cy="457240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379" y="5243054"/>
            <a:ext cx="896190" cy="457240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20" y="4322008"/>
            <a:ext cx="896190" cy="457240"/>
          </a:xfrm>
          <a:prstGeom prst="rect">
            <a:avLst/>
          </a:prstGeom>
        </p:spPr>
      </p:pic>
      <p:cxnSp>
        <p:nvCxnSpPr>
          <p:cNvPr id="54" name="Gerader Verbinder 53"/>
          <p:cNvCxnSpPr/>
          <p:nvPr/>
        </p:nvCxnSpPr>
        <p:spPr>
          <a:xfrm>
            <a:off x="6107756" y="1156996"/>
            <a:ext cx="13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12" idx="2"/>
            <a:endCxn id="8" idx="0"/>
          </p:cNvCxnSpPr>
          <p:nvPr/>
        </p:nvCxnSpPr>
        <p:spPr>
          <a:xfrm flipH="1">
            <a:off x="749333" y="775569"/>
            <a:ext cx="5356378" cy="7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endCxn id="9" idx="0"/>
          </p:cNvCxnSpPr>
          <p:nvPr/>
        </p:nvCxnSpPr>
        <p:spPr>
          <a:xfrm flipH="1">
            <a:off x="4321615" y="779164"/>
            <a:ext cx="1784097" cy="76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12" idx="2"/>
            <a:endCxn id="7" idx="0"/>
          </p:cNvCxnSpPr>
          <p:nvPr/>
        </p:nvCxnSpPr>
        <p:spPr>
          <a:xfrm>
            <a:off x="6105711" y="775569"/>
            <a:ext cx="5360468" cy="76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12" idx="2"/>
            <a:endCxn id="10" idx="0"/>
          </p:cNvCxnSpPr>
          <p:nvPr/>
        </p:nvCxnSpPr>
        <p:spPr>
          <a:xfrm>
            <a:off x="6105711" y="775569"/>
            <a:ext cx="3574327" cy="7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12" idx="2"/>
            <a:endCxn id="6" idx="0"/>
          </p:cNvCxnSpPr>
          <p:nvPr/>
        </p:nvCxnSpPr>
        <p:spPr>
          <a:xfrm>
            <a:off x="6105711" y="775569"/>
            <a:ext cx="1788186" cy="7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stCxn id="12" idx="2"/>
            <a:endCxn id="26" idx="0"/>
          </p:cNvCxnSpPr>
          <p:nvPr/>
        </p:nvCxnSpPr>
        <p:spPr>
          <a:xfrm flipH="1">
            <a:off x="2535474" y="775569"/>
            <a:ext cx="3570237" cy="7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12" idx="2"/>
          </p:cNvCxnSpPr>
          <p:nvPr/>
        </p:nvCxnSpPr>
        <p:spPr>
          <a:xfrm>
            <a:off x="6105711" y="775569"/>
            <a:ext cx="15171" cy="76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stCxn id="8" idx="2"/>
            <a:endCxn id="17" idx="0"/>
          </p:cNvCxnSpPr>
          <p:nvPr/>
        </p:nvCxnSpPr>
        <p:spPr>
          <a:xfrm flipH="1">
            <a:off x="745243" y="2008138"/>
            <a:ext cx="4090" cy="46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17" idx="2"/>
            <a:endCxn id="21" idx="0"/>
          </p:cNvCxnSpPr>
          <p:nvPr/>
        </p:nvCxnSpPr>
        <p:spPr>
          <a:xfrm>
            <a:off x="745243" y="2933170"/>
            <a:ext cx="0" cy="46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>
            <a:stCxn id="21" idx="2"/>
            <a:endCxn id="16" idx="0"/>
          </p:cNvCxnSpPr>
          <p:nvPr/>
        </p:nvCxnSpPr>
        <p:spPr>
          <a:xfrm>
            <a:off x="745243" y="3858202"/>
            <a:ext cx="0" cy="46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stCxn id="26" idx="2"/>
            <a:endCxn id="25" idx="0"/>
          </p:cNvCxnSpPr>
          <p:nvPr/>
        </p:nvCxnSpPr>
        <p:spPr>
          <a:xfrm>
            <a:off x="2535474" y="2011817"/>
            <a:ext cx="0" cy="46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25" idx="2"/>
            <a:endCxn id="14" idx="0"/>
          </p:cNvCxnSpPr>
          <p:nvPr/>
        </p:nvCxnSpPr>
        <p:spPr>
          <a:xfrm>
            <a:off x="2535474" y="2933170"/>
            <a:ext cx="0" cy="46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14" idx="2"/>
            <a:endCxn id="13" idx="0"/>
          </p:cNvCxnSpPr>
          <p:nvPr/>
        </p:nvCxnSpPr>
        <p:spPr>
          <a:xfrm>
            <a:off x="2535474" y="3858202"/>
            <a:ext cx="101" cy="46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>
            <a:stCxn id="13" idx="2"/>
            <a:endCxn id="32" idx="0"/>
          </p:cNvCxnSpPr>
          <p:nvPr/>
        </p:nvCxnSpPr>
        <p:spPr>
          <a:xfrm flipH="1">
            <a:off x="2535474" y="4779248"/>
            <a:ext cx="101" cy="46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>
            <a:stCxn id="9" idx="2"/>
            <a:endCxn id="27" idx="0"/>
          </p:cNvCxnSpPr>
          <p:nvPr/>
        </p:nvCxnSpPr>
        <p:spPr>
          <a:xfrm>
            <a:off x="4321615" y="2002400"/>
            <a:ext cx="0" cy="47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Gerade Verbindung mit Pfeil 155"/>
          <p:cNvCxnSpPr>
            <a:stCxn id="27" idx="2"/>
            <a:endCxn id="5" idx="0"/>
          </p:cNvCxnSpPr>
          <p:nvPr/>
        </p:nvCxnSpPr>
        <p:spPr>
          <a:xfrm>
            <a:off x="4321615" y="2933170"/>
            <a:ext cx="4891" cy="4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>
            <a:stCxn id="5" idx="2"/>
            <a:endCxn id="33" idx="0"/>
          </p:cNvCxnSpPr>
          <p:nvPr/>
        </p:nvCxnSpPr>
        <p:spPr>
          <a:xfrm flipH="1">
            <a:off x="4321615" y="3853516"/>
            <a:ext cx="4891" cy="46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Gerade Verbindung mit Pfeil 161"/>
          <p:cNvCxnSpPr/>
          <p:nvPr/>
        </p:nvCxnSpPr>
        <p:spPr>
          <a:xfrm>
            <a:off x="9685721" y="2008138"/>
            <a:ext cx="0" cy="47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>
            <a:stCxn id="18" idx="2"/>
            <a:endCxn id="19" idx="0"/>
          </p:cNvCxnSpPr>
          <p:nvPr/>
        </p:nvCxnSpPr>
        <p:spPr>
          <a:xfrm flipH="1">
            <a:off x="9674835" y="2942503"/>
            <a:ext cx="10886" cy="47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Gerade Verbindung mit Pfeil 165"/>
          <p:cNvCxnSpPr>
            <a:stCxn id="19" idx="2"/>
            <a:endCxn id="20" idx="0"/>
          </p:cNvCxnSpPr>
          <p:nvPr/>
        </p:nvCxnSpPr>
        <p:spPr>
          <a:xfrm>
            <a:off x="9674835" y="3876868"/>
            <a:ext cx="10886" cy="47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feld 170"/>
          <p:cNvSpPr txBox="1"/>
          <p:nvPr/>
        </p:nvSpPr>
        <p:spPr>
          <a:xfrm>
            <a:off x="5713806" y="416144"/>
            <a:ext cx="896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/>
              <a:t>Startseite</a:t>
            </a:r>
            <a:endParaRPr lang="de-DE" sz="1100" b="1" dirty="0"/>
          </a:p>
        </p:txBody>
      </p:sp>
      <p:sp>
        <p:nvSpPr>
          <p:cNvPr id="172" name="Textfeld 171"/>
          <p:cNvSpPr txBox="1"/>
          <p:nvPr/>
        </p:nvSpPr>
        <p:spPr>
          <a:xfrm>
            <a:off x="362580" y="1639380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Über Uns</a:t>
            </a:r>
            <a:endParaRPr lang="de-DE" sz="1100" b="1" dirty="0"/>
          </a:p>
        </p:txBody>
      </p:sp>
      <p:sp>
        <p:nvSpPr>
          <p:cNvPr id="173" name="Textfeld 172"/>
          <p:cNvSpPr txBox="1"/>
          <p:nvPr/>
        </p:nvSpPr>
        <p:spPr>
          <a:xfrm>
            <a:off x="2276429" y="1653989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Kohle</a:t>
            </a:r>
            <a:endParaRPr lang="de-DE" sz="1100" b="1" dirty="0"/>
          </a:p>
        </p:txBody>
      </p:sp>
      <p:sp>
        <p:nvSpPr>
          <p:cNvPr id="174" name="Textfeld 173"/>
          <p:cNvSpPr txBox="1"/>
          <p:nvPr/>
        </p:nvSpPr>
        <p:spPr>
          <a:xfrm>
            <a:off x="4100019" y="1642975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Holz</a:t>
            </a:r>
            <a:endParaRPr lang="de-DE" sz="1100" b="1" dirty="0"/>
          </a:p>
        </p:txBody>
      </p:sp>
      <p:sp>
        <p:nvSpPr>
          <p:cNvPr id="175" name="Textfeld 174"/>
          <p:cNvSpPr txBox="1"/>
          <p:nvPr/>
        </p:nvSpPr>
        <p:spPr>
          <a:xfrm>
            <a:off x="5669783" y="1554493"/>
            <a:ext cx="942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/>
              <a:t>Container &amp; Entsorgung</a:t>
            </a:r>
            <a:endParaRPr lang="de-DE" sz="1100" b="1" dirty="0"/>
          </a:p>
        </p:txBody>
      </p:sp>
      <p:sp>
        <p:nvSpPr>
          <p:cNvPr id="176" name="Textfeld 175"/>
          <p:cNvSpPr txBox="1"/>
          <p:nvPr/>
        </p:nvSpPr>
        <p:spPr>
          <a:xfrm>
            <a:off x="11185942" y="1652392"/>
            <a:ext cx="896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/>
              <a:t>Suche</a:t>
            </a:r>
            <a:endParaRPr lang="de-DE" sz="1100" b="1" dirty="0"/>
          </a:p>
        </p:txBody>
      </p:sp>
      <p:sp>
        <p:nvSpPr>
          <p:cNvPr id="177" name="Textfeld 176"/>
          <p:cNvSpPr txBox="1"/>
          <p:nvPr/>
        </p:nvSpPr>
        <p:spPr>
          <a:xfrm>
            <a:off x="7620372" y="1634445"/>
            <a:ext cx="647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/>
              <a:t>Forum</a:t>
            </a:r>
            <a:endParaRPr lang="de-DE" sz="1100" b="1" dirty="0"/>
          </a:p>
        </p:txBody>
      </p:sp>
      <p:sp>
        <p:nvSpPr>
          <p:cNvPr id="178" name="Textfeld 177"/>
          <p:cNvSpPr txBox="1"/>
          <p:nvPr/>
        </p:nvSpPr>
        <p:spPr>
          <a:xfrm>
            <a:off x="9296030" y="1575894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Kontakt &amp;</a:t>
            </a:r>
          </a:p>
          <a:p>
            <a:r>
              <a:rPr lang="de-DE" sz="1100" b="1" dirty="0" smtClean="0"/>
              <a:t> Anfahrt</a:t>
            </a:r>
            <a:endParaRPr lang="de-DE" sz="1100" b="1" dirty="0"/>
          </a:p>
        </p:txBody>
      </p:sp>
      <p:sp>
        <p:nvSpPr>
          <p:cNvPr id="179" name="Textfeld 178"/>
          <p:cNvSpPr txBox="1"/>
          <p:nvPr/>
        </p:nvSpPr>
        <p:spPr>
          <a:xfrm>
            <a:off x="301238" y="2568469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Unsere Ziele</a:t>
            </a:r>
            <a:endParaRPr lang="de-DE" sz="1100" b="1" dirty="0"/>
          </a:p>
        </p:txBody>
      </p:sp>
      <p:sp>
        <p:nvSpPr>
          <p:cNvPr id="180" name="Textfeld 179"/>
          <p:cNvSpPr txBox="1"/>
          <p:nvPr/>
        </p:nvSpPr>
        <p:spPr>
          <a:xfrm>
            <a:off x="313259" y="3493501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Unser Team</a:t>
            </a:r>
            <a:endParaRPr lang="de-DE" sz="1100" b="1" dirty="0"/>
          </a:p>
        </p:txBody>
      </p:sp>
      <p:sp>
        <p:nvSpPr>
          <p:cNvPr id="181" name="Textfeld 180"/>
          <p:cNvSpPr txBox="1"/>
          <p:nvPr/>
        </p:nvSpPr>
        <p:spPr>
          <a:xfrm>
            <a:off x="198458" y="4390819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Unser Vorstand</a:t>
            </a:r>
            <a:endParaRPr lang="de-DE" sz="1100" b="1" dirty="0"/>
          </a:p>
        </p:txBody>
      </p:sp>
      <p:sp>
        <p:nvSpPr>
          <p:cNvPr id="182" name="Textfeld 181"/>
          <p:cNvSpPr txBox="1"/>
          <p:nvPr/>
        </p:nvSpPr>
        <p:spPr>
          <a:xfrm>
            <a:off x="3921906" y="2568469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Brennholz</a:t>
            </a:r>
            <a:endParaRPr lang="de-DE" sz="1100" b="1" dirty="0"/>
          </a:p>
        </p:txBody>
      </p:sp>
      <p:sp>
        <p:nvSpPr>
          <p:cNvPr id="184" name="Textfeld 183"/>
          <p:cNvSpPr txBox="1"/>
          <p:nvPr/>
        </p:nvSpPr>
        <p:spPr>
          <a:xfrm>
            <a:off x="9354771" y="2508382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So finden </a:t>
            </a:r>
          </a:p>
          <a:p>
            <a:r>
              <a:rPr lang="de-DE" sz="1100" b="1" dirty="0" smtClean="0"/>
              <a:t>Sie uns</a:t>
            </a:r>
            <a:endParaRPr lang="de-DE" sz="1100" b="1" dirty="0"/>
          </a:p>
        </p:txBody>
      </p:sp>
      <p:sp>
        <p:nvSpPr>
          <p:cNvPr id="185" name="Textfeld 184"/>
          <p:cNvSpPr txBox="1"/>
          <p:nvPr/>
        </p:nvSpPr>
        <p:spPr>
          <a:xfrm>
            <a:off x="9450974" y="3517443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AGB</a:t>
            </a:r>
            <a:endParaRPr lang="de-DE" sz="1100" b="1" dirty="0"/>
          </a:p>
        </p:txBody>
      </p:sp>
      <p:sp>
        <p:nvSpPr>
          <p:cNvPr id="186" name="Textfeld 185"/>
          <p:cNvSpPr txBox="1"/>
          <p:nvPr/>
        </p:nvSpPr>
        <p:spPr>
          <a:xfrm>
            <a:off x="9287445" y="4452916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Impressum</a:t>
            </a:r>
            <a:endParaRPr lang="de-DE" sz="1100" b="1" dirty="0"/>
          </a:p>
        </p:txBody>
      </p:sp>
      <p:sp>
        <p:nvSpPr>
          <p:cNvPr id="187" name="Textfeld 186"/>
          <p:cNvSpPr txBox="1"/>
          <p:nvPr/>
        </p:nvSpPr>
        <p:spPr>
          <a:xfrm>
            <a:off x="2224906" y="3484169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Briketts</a:t>
            </a:r>
            <a:endParaRPr lang="de-DE" sz="1100" b="1" dirty="0"/>
          </a:p>
        </p:txBody>
      </p:sp>
      <p:sp>
        <p:nvSpPr>
          <p:cNvPr id="188" name="Textfeld 187"/>
          <p:cNvSpPr txBox="1"/>
          <p:nvPr/>
        </p:nvSpPr>
        <p:spPr>
          <a:xfrm>
            <a:off x="2182100" y="2575738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Anthrazit</a:t>
            </a:r>
            <a:endParaRPr lang="de-DE" sz="1100" b="1" dirty="0"/>
          </a:p>
        </p:txBody>
      </p:sp>
      <p:sp>
        <p:nvSpPr>
          <p:cNvPr id="189" name="Textfeld 188"/>
          <p:cNvSpPr txBox="1"/>
          <p:nvPr/>
        </p:nvSpPr>
        <p:spPr>
          <a:xfrm>
            <a:off x="2181877" y="4434431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Eierkohle</a:t>
            </a:r>
            <a:endParaRPr lang="de-DE" sz="1100" b="1" dirty="0"/>
          </a:p>
        </p:txBody>
      </p:sp>
      <p:sp>
        <p:nvSpPr>
          <p:cNvPr id="190" name="Textfeld 189"/>
          <p:cNvSpPr txBox="1"/>
          <p:nvPr/>
        </p:nvSpPr>
        <p:spPr>
          <a:xfrm>
            <a:off x="2181877" y="5340869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Feinkohle</a:t>
            </a:r>
            <a:endParaRPr lang="de-DE" sz="1100" b="1" dirty="0"/>
          </a:p>
        </p:txBody>
      </p:sp>
      <p:sp>
        <p:nvSpPr>
          <p:cNvPr id="195" name="Textfeld 194"/>
          <p:cNvSpPr txBox="1"/>
          <p:nvPr/>
        </p:nvSpPr>
        <p:spPr>
          <a:xfrm>
            <a:off x="4031891" y="4419823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Pellets</a:t>
            </a:r>
            <a:endParaRPr lang="de-DE" sz="1100" b="1" dirty="0"/>
          </a:p>
        </p:txBody>
      </p:sp>
    </p:spTree>
    <p:extLst>
      <p:ext uri="{BB962C8B-B14F-4D97-AF65-F5344CB8AC3E}">
        <p14:creationId xmlns:p14="http://schemas.microsoft.com/office/powerpoint/2010/main" val="39430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25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Sitemap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Sitemap</dc:title>
  <dc:creator>Deluxe-Design</dc:creator>
  <cp:lastModifiedBy>Deluxe-Design</cp:lastModifiedBy>
  <cp:revision>12</cp:revision>
  <dcterms:created xsi:type="dcterms:W3CDTF">2015-02-12T22:17:04Z</dcterms:created>
  <dcterms:modified xsi:type="dcterms:W3CDTF">2015-02-13T00:08:55Z</dcterms:modified>
</cp:coreProperties>
</file>