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ps.pythonanywhere.com/gps/lo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D9DD-38F2-F90B-0575-E12CB887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3F383-2A2F-595C-1CAE-041A56E60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 algn="l" rt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NO: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COM/B/01-00106/2018.</a:t>
            </a:r>
          </a:p>
          <a:p>
            <a:pPr lvl="0"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OLUOCH BORNFACE SONYE.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834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C5D-D64D-F289-2F3E-F3705EEB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95754"/>
          </a:xfrm>
        </p:spPr>
        <p:txBody>
          <a:bodyPr/>
          <a:lstStyle/>
          <a:p>
            <a:r>
              <a:rPr lang="en-US" b="1" dirty="0"/>
              <a:t>6 Implementation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703D-2BB3-32C0-A865-FD55D9C7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0837"/>
            <a:ext cx="10018713" cy="520504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Gate pass system represents a groundbreaking advancement in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properties tracking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Automates item authentication upon exit, item registration and item tracking by respective owners.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Link to Deployed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Application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dirty="0">
                <a:solidFill>
                  <a:srgbClr val="0D0D0D"/>
                </a:solidFill>
                <a:latin typeface="Söhne"/>
                <a:hlinkClick r:id="rId2"/>
              </a:rPr>
              <a:t>Click here to login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402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0654-EB0C-65CB-3A73-F810458A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Conclusion.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747C-25E0-3F6B-977D-69877672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0498"/>
            <a:ext cx="10018713" cy="524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 </a:t>
            </a:r>
            <a:r>
              <a:rPr lang="en-KE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secure data management, real-time synchronization, and administrative control over item entries and exits.</a:t>
            </a:r>
          </a:p>
          <a:p>
            <a:pPr marL="0" indent="0">
              <a:buNone/>
            </a:pP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589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954-0808-CDF6-366E-DDB410341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-168811"/>
            <a:ext cx="8574622" cy="2377440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kern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PASS SYSTEM</a:t>
            </a:r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7B5CD-1670-B169-01FE-06E4CDFD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228" y="2560320"/>
            <a:ext cx="5636794" cy="3488788"/>
          </a:xfrm>
        </p:spPr>
        <p:txBody>
          <a:bodyPr/>
          <a:lstStyle/>
          <a:p>
            <a:r>
              <a:rPr lang="en-US" sz="3200" b="1" dirty="0"/>
              <a:t>Web-based Items Tracking System.</a:t>
            </a:r>
            <a:endParaRPr lang="en-KE" sz="3200" b="1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716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824A-1DDE-3181-22D4-F794A3E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92846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ABSTRACT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58B8-7CD2-EC9B-82F7-1BCC3C5F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1183"/>
            <a:ext cx="10707690" cy="6049106"/>
          </a:xfrm>
        </p:spPr>
        <p:txBody>
          <a:bodyPr/>
          <a:lstStyle/>
          <a:p>
            <a:pPr marL="0" lvl="0" indent="0" rtl="0">
              <a:buNone/>
            </a:pPr>
            <a:r>
              <a:rPr lang="en-US" dirty="0"/>
              <a:t>This document covers:</a:t>
            </a:r>
          </a:p>
          <a:p>
            <a:r>
              <a:rPr lang="en-US" b="1" dirty="0"/>
              <a:t>     DEVELOPMENT ENVIRONMENT</a:t>
            </a:r>
          </a:p>
          <a:p>
            <a:r>
              <a:rPr lang="en-US" b="1" dirty="0"/>
              <a:t>     PROPOSED IDEA</a:t>
            </a:r>
          </a:p>
          <a:p>
            <a:r>
              <a:rPr lang="en-US" b="1" dirty="0"/>
              <a:t>     SYSTEM REQUIREMENTS(Functional and Non Functional </a:t>
            </a:r>
            <a:r>
              <a:rPr lang="en-US" b="1" dirty="0" err="1"/>
              <a:t>Rqrmts</a:t>
            </a:r>
            <a:r>
              <a:rPr lang="en-US" b="1" dirty="0"/>
              <a:t>.)</a:t>
            </a:r>
          </a:p>
          <a:p>
            <a:r>
              <a:rPr lang="en-US" b="1" dirty="0"/>
              <a:t>     IMPLEMENTATION</a:t>
            </a:r>
          </a:p>
          <a:p>
            <a:r>
              <a:rPr lang="en-US" b="1" dirty="0"/>
              <a:t>     CONCLUSION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082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FE74-7844-31FB-0DDD-C140765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Development Environment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2C8E-7B1C-9F3B-70DB-1DDCE10F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9823"/>
            <a:ext cx="10018713" cy="5648176"/>
          </a:xfrm>
        </p:spPr>
        <p:txBody>
          <a:bodyPr/>
          <a:lstStyle/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</a:p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and C++</a:t>
            </a:r>
          </a:p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CASE/DESIGN Tools: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Pencil Project</a:t>
            </a:r>
          </a:p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PythonAnywhere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533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16FE-4FF9-432D-99BC-4B7FE148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Proposed Idea(Gate Pass System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0B45-15C5-2F55-FFF9-6CE1A792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066801"/>
            <a:ext cx="11479237" cy="595297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system will automate property registration, entry, and exit, using unique codes and passwords for secure authentication. Data will be synchronized across all gates, providing real-time tracking of items. This system eliminates paper logs, ensuring accuracy and security.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65291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AB66-AEB3-791C-7E2A-E330411E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objective</a:t>
            </a:r>
            <a:br>
              <a:rPr lang="en-US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2537-867E-07B6-9B70-B0EC55C5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6431"/>
            <a:ext cx="10707690" cy="5521569"/>
          </a:xfrm>
        </p:spPr>
        <p:txBody>
          <a:bodyPr/>
          <a:lstStyle/>
          <a:p>
            <a:r>
              <a:rPr lang="en-US" sz="24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Gate Pass System that automates recording </a:t>
            </a:r>
            <a:r>
              <a:rPr lang="en-US" sz="2400" kern="1400" spc="-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entries and exits </a:t>
            </a:r>
            <a:r>
              <a:rPr lang="en-US" sz="24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laptops and vehicles, ensuring secure and efficient tracking across multiple gates.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754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5F9C-E9BC-E4D4-C843-6F82D39B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676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1C18-B1E9-335B-8EB1-FC131A17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7109"/>
            <a:ext cx="10018713" cy="5148774"/>
          </a:xfrm>
        </p:spPr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4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kiosks at each entry and exit point for secure authentication using unique codes and passwords.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4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main system that Automate registration of laptops and vehicles.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4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synchronization of data across multiple kiosks at the gates.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4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an admin interface for tracking and generating reports.</a:t>
            </a:r>
            <a:endParaRPr lang="x-none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DCA2-1F8B-38F2-42F1-BF3CA76E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52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Functional Requirements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6A8F-F08B-6A9F-9416-E71755877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26942"/>
            <a:ext cx="4895055" cy="5831057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Satisfied</a:t>
            </a:r>
          </a:p>
          <a:p>
            <a:pPr lvl="0">
              <a:lnSpc>
                <a:spcPct val="8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REQ-1: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the admin to create a new user account.</a:t>
            </a:r>
          </a:p>
          <a:p>
            <a:pPr lvl="0"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shall allow the admin to login to the respective user account.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REQ-3: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Registration of 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REQ-4: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Items Upon Entry and Authentication of Items Upon Exit: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REQ-5: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Reports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Admins.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REQ-6: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Items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847E-9ECB-5280-A874-FCBFD2B7D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252025"/>
            <a:ext cx="4895056" cy="5605974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to be satisfied in the next Version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REQ-1: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property details to plan and adjust on requirements such as packing spaces for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1440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BF50-B622-C300-0B6A-71C2D51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610"/>
            <a:ext cx="10018713" cy="129422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Non Functional Requirements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98E7-2417-7BF5-E049-25C0114D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322363"/>
            <a:ext cx="4895055" cy="5472332"/>
          </a:xfrm>
        </p:spPr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Satisfied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Performance(Speed &amp; accuracy)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Scalability(scalable)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Reliability(available)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Security(secure)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Usability(Easy to use)</a:t>
            </a:r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800C1-BEFA-4C84-622E-E60B38AF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082018"/>
            <a:ext cx="4895056" cy="420624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to be Satisfied in the next version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(Improved Speed)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availability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K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52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467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Söhne</vt:lpstr>
      <vt:lpstr>Times New Roman</vt:lpstr>
      <vt:lpstr>Wingdings</vt:lpstr>
      <vt:lpstr>Parallax</vt:lpstr>
      <vt:lpstr>STUDENT DETAILS</vt:lpstr>
      <vt:lpstr>GATE PASS SYSTEM </vt:lpstr>
      <vt:lpstr>1.  ABSTRACT</vt:lpstr>
      <vt:lpstr>2.  Development Environment</vt:lpstr>
      <vt:lpstr>3. Proposed Idea(Gate Pass System)</vt:lpstr>
      <vt:lpstr>3.1 General objective </vt:lpstr>
      <vt:lpstr>3.2 Specific Objectives </vt:lpstr>
      <vt:lpstr>4. Functional Requirements</vt:lpstr>
      <vt:lpstr>5.  Non Functional Requirements</vt:lpstr>
      <vt:lpstr>6 Implementation</vt:lpstr>
      <vt:lpstr>7.  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BORNFACE SONYE</dc:creator>
  <cp:lastModifiedBy>BORNFACE SONYE</cp:lastModifiedBy>
  <cp:revision>158</cp:revision>
  <dcterms:created xsi:type="dcterms:W3CDTF">2024-04-16T18:01:49Z</dcterms:created>
  <dcterms:modified xsi:type="dcterms:W3CDTF">2024-11-30T01:41:52Z</dcterms:modified>
</cp:coreProperties>
</file>