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5" r:id="rId22"/>
    <p:sldId id="279" r:id="rId23"/>
    <p:sldId id="280" r:id="rId24"/>
    <p:sldId id="278" r:id="rId25"/>
    <p:sldId id="281" r:id="rId26"/>
    <p:sldId id="282" r:id="rId27"/>
    <p:sldId id="283" r:id="rId28"/>
    <p:sldId id="292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mb01-001062018@student.mmust.ac.k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C4C4-5F5C-5036-3C31-D65B0BB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DOCUMENT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BF2E-1A62-5EC5-63AF-D3BBD603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PROPOSAL FOR GATE PASS SYSTEM</a:t>
            </a:r>
            <a:endParaRPr lang="x-non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0255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67D7-9831-CDC6-7984-E3E15808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116761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EE6F-CCAF-A2EA-2CBC-2F3D3242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6093"/>
            <a:ext cx="10018713" cy="52191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 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kiosks at each entry and exit point for secure authentication using unique codes and passwords.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main system that Automate registration of laptops and vehicles.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synchronization of data across multiple kiosks at the gates.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an admin interface for tracking Items and generating reports.</a:t>
            </a:r>
            <a:endParaRPr lang="x-none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9660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600E-3F21-5A20-2741-F784EF2B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0678"/>
            <a:ext cx="10018713" cy="125202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/>
              <a:t>.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JUSTIFICATION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5C99-5BF3-A2E0-21E6-E943638F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5582"/>
            <a:ext cx="10018713" cy="4994029"/>
          </a:xfrm>
        </p:spPr>
        <p:txBody>
          <a:bodyPr/>
          <a:lstStyle/>
          <a:p>
            <a:pPr marL="0" indent="0">
              <a:buNone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manual tracking methods are error-prone and inefficient. By automating the process, the proposed system will: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errors: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 human errors in logging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security: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items with passwords and unique                identifiers.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efficiency: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real-time tracking and reporting capabilities.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929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221B-C8DC-BDA2-CBF2-4C66539E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520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8CD6-EE4C-B30F-B996-2AA9B72E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9649"/>
            <a:ext cx="10018713" cy="4768948"/>
          </a:xfrm>
        </p:spPr>
        <p:txBody>
          <a:bodyPr/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The Current System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rely on paper logs to track items entering and exiting the premises.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often vulnerable to tampering and unauthorized access.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6250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B4D-7EA2-EB1C-5CE9-D09A12E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223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D0D2-A5AD-0942-9346-D291E9EF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5243"/>
            <a:ext cx="10018713" cy="51769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Challenges and Limitations of the Current System</a:t>
            </a:r>
          </a:p>
          <a:p>
            <a:endParaRPr lang="en-US" sz="28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logs are slow to process and often lost or misplaced.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errors during data entry cause discrepancies.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Paper-based systems can be easily accessed and manipulated.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271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AB88-9CB0-674D-C3D8-F77AE73D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542"/>
            <a:ext cx="10018713" cy="111134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B499-DA80-EA2D-6C27-1C8175A8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703"/>
            <a:ext cx="10018713" cy="5064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Conceptual Design</a:t>
            </a:r>
          </a:p>
          <a:p>
            <a:pPr marL="0" indent="0">
              <a:buNone/>
            </a:pPr>
            <a:r>
              <a:rPr lang="en-US" sz="3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5.3.1 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system will provide an interface to register items, generate unique codes, track items’ entries and exits.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system will provide an admin interface for managing properties and tracking logs.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kiosks deployed at each gate will present an interface for documenting items’ entries and authenticating items on exits.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kiosks deployed at each gate will be used to interact with the main system to </a:t>
            </a: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items during entry and </a:t>
            </a: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items on exit.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kiosks will be synchronized across multiple gates.</a:t>
            </a:r>
          </a:p>
          <a:p>
            <a:pPr marL="0" indent="0">
              <a:buNone/>
            </a:pPr>
            <a:r>
              <a:rPr lang="en-US" sz="28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K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8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3D49-4369-E053-202C-1CD7B71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238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8876-7CDA-0F89-D2FB-2B60D274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2529"/>
            <a:ext cx="10018713" cy="49658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Conceptual Design</a:t>
            </a:r>
          </a:p>
          <a:p>
            <a:pPr marL="0" indent="0">
              <a:buNone/>
            </a:pPr>
            <a:r>
              <a:rPr lang="en-US" sz="2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  Report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system will provide an admin interface for managing respective items and tracking logs.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7728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BEF-302E-F5D1-62C3-398BD157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504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16B0-473C-AD71-66BD-DC83963E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1514"/>
            <a:ext cx="10018713" cy="4853353"/>
          </a:xfrm>
        </p:spPr>
        <p:txBody>
          <a:bodyPr/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Conceptual Design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5.3.3 Data Management</a:t>
            </a:r>
          </a:p>
          <a:p>
            <a:pPr marL="0" indent="0">
              <a:buNone/>
            </a:pP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management will ensure secure storage, retrieval, and processing of user information, item details, and tracking logs.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253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50D4-B64C-6661-96F9-3921C96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6761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2362-FE1B-35F4-7AB4-A4520F01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07" y="1448972"/>
            <a:ext cx="10018713" cy="476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Model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Agile development approach will be followed to ensure continuous improvement and integration of user feedback.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81003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00D6-CD74-BB0A-7EDD-BCE824FA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89FB-52E9-44D3-9FC2-1484ECD8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43" y="1266092"/>
            <a:ext cx="10018713" cy="500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the following stages: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Phase: 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project requirements.</a:t>
            </a:r>
          </a:p>
          <a:p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66413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4078-B2D8-902D-3765-58F3D157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0678"/>
            <a:ext cx="10018713" cy="11535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2F5A-9B8A-23AA-DD84-1A1F9BCF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1515"/>
            <a:ext cx="10018713" cy="4783014"/>
          </a:xfrm>
        </p:spPr>
        <p:txBody>
          <a:bodyPr/>
          <a:lstStyle/>
          <a:p>
            <a:pPr marL="0" indent="0"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6.2 Phases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Phase:-</a:t>
            </a:r>
            <a:endParaRPr lang="en-US" sz="2400" b="1" i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main system using Django web framework.</a:t>
            </a:r>
          </a:p>
          <a:p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centralized database using PostgreSQL.</a:t>
            </a:r>
          </a:p>
          <a:p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kiosk software using C++ for efficient interaction with the hardware to improve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73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6B2-624F-2485-9835-67DFBFE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80160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49DF-0A9C-EAE9-7629-AA9820ED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1686"/>
            <a:ext cx="10018713" cy="49658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REG. NO.      COM/B/01-00106/2018</a:t>
            </a:r>
            <a:endParaRPr lang="x-non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NAME.          BORNFACE SONYE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NUMBER. 0798073204</a:t>
            </a:r>
            <a:endParaRPr lang="en-US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EMAIL.         </a:t>
            </a:r>
            <a:r>
              <a:rPr lang="en-US" sz="24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Comb01-001062018@student.mmust.ac.ke</a:t>
            </a:r>
            <a:endParaRPr lang="x-non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CODE.   BCS 417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34365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NAME.   COMPUTER SCIENCE PROJECT 2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  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MADAM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RAMBIM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9343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C78C-9BD0-A85E-5DAF-F2DA31ED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96832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7242-729A-3F47-DB46-BEE08232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Phase:-</a:t>
            </a:r>
            <a:endParaRPr lang="en-US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unit testing for the main system testing.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unit testing for the kiosk software.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integration testing for the integrated system.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functional and security testing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user acceptance testing.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800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92FD-74E8-F17B-8354-C7C71597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96832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88DC-397D-E8CB-A630-BA7BFFFD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692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Phase:-</a:t>
            </a:r>
            <a:endParaRPr lang="en-US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main system on a central server.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the kiosk software on the hardware.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kiosk device at each entry and exit point.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98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1E70-1916-446D-C0C6-EF1CCC87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13504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23A-23F6-91A4-457F-9BC41439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8462"/>
            <a:ext cx="10018713" cy="4656405"/>
          </a:xfrm>
        </p:spPr>
        <p:txBody>
          <a:bodyPr/>
          <a:lstStyle/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Phase:-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administrative user on how to add new item, how to track logs and how to generate reports from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system.</a:t>
            </a:r>
          </a:p>
          <a:p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the security officers at each gate how to use the kiosk devices.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797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008C-ED98-03E1-01A3-86802D6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520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0753-B19E-8615-DD17-6EB7CF12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2025"/>
            <a:ext cx="10018713" cy="50925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  <a:endParaRPr lang="en-US" sz="96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US" sz="9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Phase:-</a:t>
            </a:r>
            <a:endParaRPr lang="en-US" sz="96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all the development procedures for all modules of the main system.</a:t>
            </a:r>
          </a:p>
          <a:p>
            <a:r>
              <a:rPr lang="en-US" sz="9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development guide of the kiosk software</a:t>
            </a:r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integration procedure for integrating the kiosk software to communicate with the main system.</a:t>
            </a:r>
          </a:p>
          <a:p>
            <a:r>
              <a:rPr lang="en-US" sz="9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deployment procedure for the main system.</a:t>
            </a:r>
          </a:p>
          <a:p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hardware requirements for the kiosk software.</a:t>
            </a:r>
          </a:p>
          <a:p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installation procedure for installing the kiosk software on its hardware.</a:t>
            </a:r>
          </a:p>
          <a:p>
            <a:r>
              <a:rPr lang="en-US" sz="9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configuration procedure for setting up the kiosk device into an operational device</a:t>
            </a:r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9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all user guides.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3267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19D0-2DAD-33CB-89EA-99B47101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METHODOLODY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8A45-BB77-24B9-DDBA-90CB9EA4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6431"/>
            <a:ext cx="10018713" cy="4979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Phases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Phase:-</a:t>
            </a:r>
            <a:endParaRPr lang="en-US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maintenance of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main system.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maintenance of the kiosk software.</a:t>
            </a:r>
          </a:p>
          <a:p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maintenance of kiosk device at each entry and exit point.	</a:t>
            </a:r>
          </a:p>
          <a:p>
            <a:pPr marL="0" indent="0">
              <a:buNone/>
            </a:pPr>
            <a:endParaRPr lang="en-US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4204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121-EB2E-97C0-379A-9EFD412D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0982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C657-3D89-68F4-DD18-1E921C23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3378"/>
            <a:ext cx="10018713" cy="4867421"/>
          </a:xfrm>
        </p:spPr>
        <p:txBody>
          <a:bodyPr>
            <a:normAutofit lnSpcReduction="10000"/>
          </a:bodyPr>
          <a:lstStyle/>
          <a:p>
            <a:pPr marL="237600" indent="0">
              <a:spcAft>
                <a:spcPts val="1057"/>
              </a:spcAft>
              <a:buNone/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237600" indent="0">
              <a:spcAft>
                <a:spcPts val="1057"/>
              </a:spcAft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System Requirements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600" indent="0">
              <a:spcAft>
                <a:spcPts val="1057"/>
              </a:spcAft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6.2.1 Functional Requirements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item details and generate unique codes for laptops.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Entry/Exit Authentication: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Securely authenticate items at the gate.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b="1" i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Synchronization: </a:t>
            </a:r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synchronization of data across all gates.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9303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8C6A-7133-C4FF-C2C3-8666F4DF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8813"/>
            <a:ext cx="10018713" cy="113948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36FD-7A71-EBE9-B0F3-82584564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9138"/>
            <a:ext cx="10018713" cy="448759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8000" b="1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sz="8000" b="1" strike="noStrike" spc="-1" dirty="0">
                <a:solidFill>
                  <a:srgbClr val="000000"/>
                </a:solidFill>
                <a:latin typeface="Arial"/>
              </a:rPr>
              <a:t>6.2 System Requirements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sz="8000" b="1" strike="noStrike" spc="-1" dirty="0">
                <a:solidFill>
                  <a:srgbClr val="000000"/>
                </a:solidFill>
                <a:latin typeface="Arial"/>
              </a:rPr>
              <a:t>6.2.2  </a:t>
            </a:r>
            <a:r>
              <a:rPr lang="en-US" sz="8000" b="1" spc="-1" dirty="0">
                <a:solidFill>
                  <a:srgbClr val="000000"/>
                </a:solidFill>
                <a:latin typeface="Arial"/>
              </a:rPr>
              <a:t>Non-</a:t>
            </a:r>
            <a:r>
              <a:rPr lang="en-US" sz="8000" b="1" strike="noStrike" spc="-1" dirty="0">
                <a:solidFill>
                  <a:srgbClr val="000000"/>
                </a:solidFill>
                <a:latin typeface="Arial"/>
              </a:rPr>
              <a:t>Functional Requirements</a:t>
            </a:r>
          </a:p>
          <a:p>
            <a:r>
              <a:rPr lang="en-US" sz="8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Responsive</a:t>
            </a:r>
            <a:r>
              <a:rPr lang="en-US" sz="8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fast authentication and synchronization.</a:t>
            </a:r>
          </a:p>
          <a:p>
            <a:r>
              <a:rPr lang="en-US" sz="8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Use: </a:t>
            </a:r>
            <a:r>
              <a:rPr lang="en-US" sz="8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Simple, intuitive interfaces for security officers and administrators.</a:t>
            </a:r>
          </a:p>
          <a:p>
            <a:r>
              <a:rPr lang="en-US" sz="8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US" sz="8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and secure password management.</a:t>
            </a:r>
          </a:p>
          <a:p>
            <a:r>
              <a:rPr lang="en-US" sz="8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Reliability: </a:t>
            </a:r>
            <a:r>
              <a:rPr lang="en-US" sz="8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handle multiple gates and large datasets efficiently.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0458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EC87-B2D5-9316-2C8C-BF2FBF08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10"/>
            <a:ext cx="10018713" cy="10832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Component Diagram;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94B679-BED1-2DBA-1C3F-250129F3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29" y="1069145"/>
            <a:ext cx="10438226" cy="5387926"/>
          </a:xfrm>
        </p:spPr>
      </p:pic>
    </p:spTree>
    <p:extLst>
      <p:ext uri="{BB962C8B-B14F-4D97-AF65-F5344CB8AC3E}">
        <p14:creationId xmlns:p14="http://schemas.microsoft.com/office/powerpoint/2010/main" val="357901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9977-7DC2-E31B-1C82-3E9E585C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1533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 Diagram (PROPERTY OWNER);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1CCC1-64EC-33FA-BE5E-7EAC58864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86" y="1631853"/>
            <a:ext cx="11010313" cy="4951827"/>
          </a:xfrm>
        </p:spPr>
      </p:pic>
    </p:spTree>
    <p:extLst>
      <p:ext uri="{BB962C8B-B14F-4D97-AF65-F5344CB8AC3E}">
        <p14:creationId xmlns:p14="http://schemas.microsoft.com/office/powerpoint/2010/main" val="72116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C0E7-8430-B177-6EAB-5A78E74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0678"/>
            <a:ext cx="10018713" cy="1209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 Diagram (SECURITY OFFICER);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5E6776-2512-8A7A-1926-40A82424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350498"/>
            <a:ext cx="10747717" cy="5366824"/>
          </a:xfrm>
        </p:spPr>
      </p:pic>
    </p:spTree>
    <p:extLst>
      <p:ext uri="{BB962C8B-B14F-4D97-AF65-F5344CB8AC3E}">
        <p14:creationId xmlns:p14="http://schemas.microsoft.com/office/powerpoint/2010/main" val="40583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2468-6CE3-C1E2-7835-37D6F85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543"/>
            <a:ext cx="10018713" cy="1266092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59EC-7F36-E352-416D-4762A583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8635"/>
            <a:ext cx="10018713" cy="5176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PASS SYSTEM </a:t>
            </a:r>
          </a:p>
          <a:p>
            <a:pPr marL="0" indent="0">
              <a:buNone/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Gate Pass System is designed to securely track the entry and exit of properties such as laptops and vehicles into an institution. The system eliminates paper-based methods, enhances operational efficiency, and ensures secure property management.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unique codes for laptops and number plates for vehicles, allowing security officers to authenticate items at multiple gates through synchronized kiosks.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ensures secure data management, real-time synchronization, and administrative control over item entries and exits.</a:t>
            </a:r>
          </a:p>
          <a:p>
            <a:pPr marL="0" indent="0">
              <a:buNone/>
            </a:pPr>
            <a:endParaRPr lang="x-none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41075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6A69-EC3B-6409-12B0-13B6D14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1195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 Diagram (ADMIN);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D0F2C4-5132-4EDD-8E5E-6C0829428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8" y="1294229"/>
            <a:ext cx="10846191" cy="5303519"/>
          </a:xfrm>
        </p:spPr>
      </p:pic>
    </p:spTree>
    <p:extLst>
      <p:ext uri="{BB962C8B-B14F-4D97-AF65-F5344CB8AC3E}">
        <p14:creationId xmlns:p14="http://schemas.microsoft.com/office/powerpoint/2010/main" val="234440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8D9-BE05-BE3C-2327-43C89722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09"/>
            <a:ext cx="10018713" cy="11394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Context Diagram;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939B35-B209-7F8E-D31D-E9A36CE0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266092"/>
            <a:ext cx="10473227" cy="5205046"/>
          </a:xfrm>
        </p:spPr>
      </p:pic>
    </p:spTree>
    <p:extLst>
      <p:ext uri="{BB962C8B-B14F-4D97-AF65-F5344CB8AC3E}">
        <p14:creationId xmlns:p14="http://schemas.microsoft.com/office/powerpoint/2010/main" val="821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D34A-06C5-567A-578D-0B218576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4745"/>
            <a:ext cx="10018713" cy="13364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Level 1 DFD;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1D4235-C3C7-CEB8-8568-63EF1B7C5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36" y="1491175"/>
            <a:ext cx="10018713" cy="5212080"/>
          </a:xfrm>
        </p:spPr>
      </p:pic>
    </p:spTree>
    <p:extLst>
      <p:ext uri="{BB962C8B-B14F-4D97-AF65-F5344CB8AC3E}">
        <p14:creationId xmlns:p14="http://schemas.microsoft.com/office/powerpoint/2010/main" val="268376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70D2-3B27-4A4F-CAC2-411EF28F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4745"/>
            <a:ext cx="10018713" cy="11816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 Design;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8345-4019-C854-D7EA-DA67ACE2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3717"/>
            <a:ext cx="10018713" cy="4628271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Details: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 number, MAC address, owner ID, unique code.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 Details: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plate, owner ID, password.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Owner Details: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ID, name, email, password.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Entry/Exit Logs: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and date of property movements.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426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490-0CF5-54D2-3D2B-12618753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4745"/>
            <a:ext cx="10018713" cy="12660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 Design;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55F16-6FB1-66B1-9F0C-4F29AD4B6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57" y="1305361"/>
            <a:ext cx="10803987" cy="5236116"/>
          </a:xfrm>
        </p:spPr>
      </p:pic>
    </p:spTree>
    <p:extLst>
      <p:ext uri="{BB962C8B-B14F-4D97-AF65-F5344CB8AC3E}">
        <p14:creationId xmlns:p14="http://schemas.microsoft.com/office/powerpoint/2010/main" val="2607658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102E-EA7B-59A1-DB41-F8D650BE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2881"/>
            <a:ext cx="10018713" cy="10269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ML Algorithm;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FBCA-F12B-D522-C4BD-DF0AAE5E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9988"/>
            <a:ext cx="10018713" cy="4853353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 item details (MAC, serial number, etc.).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unique code for laptops or use the vehicle number plate.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item and owner details in the database.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Entry/Exit Authentication: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officer inputs the unique code or number plate.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the code against the database.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Prompt for the owner’s password.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successful password match, log entry or exit time.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039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1F8-DD73-DC5E-DEAC-F3F4D388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09"/>
            <a:ext cx="10018713" cy="104100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/>
              <a:t>.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F496-5F29-69B8-B764-24E16B99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79708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u="dotte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dotte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Initiation Phase: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November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December10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Requirements gathering and initial design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dotte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Planning Phase: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January 1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UI/UX design and database setup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dotte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Phase: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 2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February 25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Core functionality development (item registration, item authentication, tracking and reporting functionalities)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February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March 10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Implementation of kiosk software and integration with the main system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dotte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Phase: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March 19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Testing and bug fixing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dotte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Phase: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March 29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Deployment and final documentation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34655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D345-1528-D632-3D88-6BF28BBA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6761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/>
              <a:t>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BUDGET(2.9 Million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Ksh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BAA2-3AA9-ECED-4B5B-824AAA0D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7619"/>
            <a:ext cx="10018713" cy="5275384"/>
          </a:xfrm>
        </p:spPr>
        <p:txBody>
          <a:bodyPr/>
          <a:lstStyle/>
          <a:p>
            <a:endParaRPr lang="x-none" dirty="0"/>
          </a:p>
          <a:p>
            <a:endParaRPr lang="en-K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AE15F2-F2F6-87C4-05C6-519E82EF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96489"/>
              </p:ext>
            </p:extLst>
          </p:nvPr>
        </p:nvGraphicFramePr>
        <p:xfrm>
          <a:off x="1350498" y="1167618"/>
          <a:ext cx="10621108" cy="5528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0554">
                  <a:extLst>
                    <a:ext uri="{9D8B030D-6E8A-4147-A177-3AD203B41FA5}">
                      <a16:colId xmlns:a16="http://schemas.microsoft.com/office/drawing/2014/main" val="375648427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454482700"/>
                    </a:ext>
                  </a:extLst>
                </a:gridCol>
              </a:tblGrid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(Ksh)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79733647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800,000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676394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Tools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Deployment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4547645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 Software/Tools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9322275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(Kiosks, Printers, etc.)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400,000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678954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Maintenance Cost, User training and Documentation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KE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827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4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E8D-5B02-80F8-EECF-3E36056A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30AD-56D1-CE1A-0994-BE92E1E4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446541"/>
          </a:xfrm>
        </p:spPr>
        <p:txBody>
          <a:bodyPr/>
          <a:lstStyle/>
          <a:p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Gate Pass System is designed to securely track the entry and exit of properties such as laptops and vehicles into an institution. The system eliminates paper-based methods, enhances operational efficiency, and ensures secure property management.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unique codes for laptops and number plates for vehicles, allowing security officers to authenticate items at multiple gates through synchronized kiosks.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ensures secure data management, real-time synchronization, and administrative control over item entries and exits.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0276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22F3-7B15-7195-AEC6-4A89F60C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3219"/>
            <a:ext cx="10018713" cy="122389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6A03-171E-1131-C222-9C68A9D1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2025"/>
            <a:ext cx="10018713" cy="5605975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1.0 Background of the Study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institutions and businesses often face challenges in tracking and managing assets like laptops and vehicles entering and exiting their premises.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paper-based systems are inefficient and prone to errors, leading to loss or mismanagement of valuable items.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Gate Pass System addresses these issues by automating property tracking, improving security, and streamlining operations.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8269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7BC1-E2E0-6B7E-3D64-F12969BB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2543"/>
            <a:ext cx="10018713" cy="12801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DACE-684A-E494-EA0E-5FA3625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191"/>
            <a:ext cx="10018713" cy="48252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Current Workflow</a:t>
            </a:r>
            <a:endParaRPr lang="en-KE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institutions rely on paper-based systems to log properties entering and exiting the premises.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workflow involves manual entry of details, which can lead to inaccuracies and inefficiencies.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49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2F4-F19C-8BE8-4F3C-5391BB3D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0678"/>
            <a:ext cx="10018713" cy="13082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1FA7-E173-8B02-3F8B-7E6E8DA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4055"/>
            <a:ext cx="10018713" cy="49377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Weaknesses of the Current System</a:t>
            </a:r>
            <a:endParaRPr lang="en-KE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Errors: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entry is prone to human error.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Inefficiency: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logs can be lost or difficult to track.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KE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Risks: </a:t>
            </a:r>
            <a:r>
              <a:rPr lang="en-KE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records lack encryption and are vulnerable to unauthorized access.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4450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EB40-612F-9227-2134-986BA756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4897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9A43-E059-3996-F8D8-8D3C56F6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191"/>
            <a:ext cx="10018713" cy="4783015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  The Proposed Idea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will automate property registration, entry, and exit, using unique codes and passwords for secure authentication. Data will be synchronized across all gates, providing real-time tracking of items. This system eliminates paper logs, ensuring accuracy and security.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9343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714-1283-138F-8783-9CA2EB4C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475"/>
            <a:ext cx="10018713" cy="96832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3F8A-074C-A144-B42E-DBE840FF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8635"/>
            <a:ext cx="10018713" cy="5162842"/>
          </a:xfrm>
        </p:spPr>
        <p:txBody>
          <a:bodyPr/>
          <a:lstStyle/>
          <a:p>
            <a:pPr marL="0" indent="0">
              <a:buNone/>
            </a:pPr>
            <a:r>
              <a:rPr 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 </a:t>
            </a:r>
            <a:r>
              <a:rPr lang="en-US" sz="28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objective</a:t>
            </a:r>
          </a:p>
          <a:p>
            <a:r>
              <a:rPr lang="en-US" sz="2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Gate Pass System that automates recording entries and exits of laptops and vehicles, ensuring secure and efficient tracking across multiple gates.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288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346</TotalTime>
  <Words>1633</Words>
  <Application>Microsoft Office PowerPoint</Application>
  <PresentationFormat>Widescreen</PresentationFormat>
  <Paragraphs>218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Corbel</vt:lpstr>
      <vt:lpstr>Söhne</vt:lpstr>
      <vt:lpstr>Symbol</vt:lpstr>
      <vt:lpstr>Times New Roman</vt:lpstr>
      <vt:lpstr>Wingdings</vt:lpstr>
      <vt:lpstr>Parallax</vt:lpstr>
      <vt:lpstr>PROJECT PROPOSAL DOCUMENT </vt:lpstr>
      <vt:lpstr>STUDENT DETAILS</vt:lpstr>
      <vt:lpstr>THE PROJECT TITLE</vt:lpstr>
      <vt:lpstr>ABSTRACT</vt:lpstr>
      <vt:lpstr>1.  INTRODUCTION</vt:lpstr>
      <vt:lpstr>2.  PROBLEM DEFINATION</vt:lpstr>
      <vt:lpstr>2.  PROBLEM DEFINATION</vt:lpstr>
      <vt:lpstr>2.  PROBLEM DEFINATION</vt:lpstr>
      <vt:lpstr>3. OBJECTIVES</vt:lpstr>
      <vt:lpstr>3. OBJECTIVES</vt:lpstr>
      <vt:lpstr>4. PROBLEM JUSTIFICATION</vt:lpstr>
      <vt:lpstr>5.  LITERATURE</vt:lpstr>
      <vt:lpstr>5.  LITERATURE</vt:lpstr>
      <vt:lpstr>5.  LITERATURE</vt:lpstr>
      <vt:lpstr>5.  LITERATURE</vt:lpstr>
      <vt:lpstr>5.  LITERATURE</vt:lpstr>
      <vt:lpstr>6.  METHODOLODY</vt:lpstr>
      <vt:lpstr>6.  METHODOLODY</vt:lpstr>
      <vt:lpstr>6.  METHODOLODY</vt:lpstr>
      <vt:lpstr>6.  METHODOLODY</vt:lpstr>
      <vt:lpstr>6.  METHODOLODY</vt:lpstr>
      <vt:lpstr>6.  METHODOLODY</vt:lpstr>
      <vt:lpstr>6.  METHODOLODY</vt:lpstr>
      <vt:lpstr>6.  METHODOLODY</vt:lpstr>
      <vt:lpstr>6.  METHODOLOGY</vt:lpstr>
      <vt:lpstr>6.  METHODOLOGY</vt:lpstr>
      <vt:lpstr>7. SYSTEM DESIGN: The Component Diagram;</vt:lpstr>
      <vt:lpstr>7. SYSTEM DESIGN: Use Case Diagram (PROPERTY OWNER);</vt:lpstr>
      <vt:lpstr>7. SYSTEM DESIGN: Use Case Diagram (SECURITY OFFICER);</vt:lpstr>
      <vt:lpstr>7. SYSTEM DESIGN: Use Case Diagram (ADMIN);</vt:lpstr>
      <vt:lpstr>7. SYSTEM DESIGN: Context Diagram;</vt:lpstr>
      <vt:lpstr>7. SYSTEM DESIGN: Level 1 DFD;</vt:lpstr>
      <vt:lpstr>7. SYSTEM DESIGN: Database Design;</vt:lpstr>
      <vt:lpstr>7. SYSTEM DESIGN: Database Design;</vt:lpstr>
      <vt:lpstr>7. SYSTEM DESIGN: ML Algorithm;</vt:lpstr>
      <vt:lpstr>7. SCHEDULE</vt:lpstr>
      <vt:lpstr>8.  BUDGET(2.9 Million Ksh.)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BORNFACE SONYE</dc:creator>
  <cp:lastModifiedBy>BORNFACE SONYE</cp:lastModifiedBy>
  <cp:revision>267</cp:revision>
  <dcterms:created xsi:type="dcterms:W3CDTF">2024-11-29T19:55:38Z</dcterms:created>
  <dcterms:modified xsi:type="dcterms:W3CDTF">2024-11-30T01:41:46Z</dcterms:modified>
</cp:coreProperties>
</file>