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F3220-1A33-4DFF-BDAA-43BDD091674F}" v="1" dt="2022-02-14T17:17:20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IBU" userId="S::clara.cibu@stud.ubbcluj.ro::8d231cf6-e408-41f3-8053-40cd777775c3" providerId="AD" clId="Web-{710F3220-1A33-4DFF-BDAA-43BDD091674F}"/>
    <pc:docChg chg="modSld">
      <pc:chgData name="CLARA CIBU" userId="S::clara.cibu@stud.ubbcluj.ro::8d231cf6-e408-41f3-8053-40cd777775c3" providerId="AD" clId="Web-{710F3220-1A33-4DFF-BDAA-43BDD091674F}" dt="2022-02-14T17:17:20.877" v="0" actId="1076"/>
      <pc:docMkLst>
        <pc:docMk/>
      </pc:docMkLst>
      <pc:sldChg chg="modSp">
        <pc:chgData name="CLARA CIBU" userId="S::clara.cibu@stud.ubbcluj.ro::8d231cf6-e408-41f3-8053-40cd777775c3" providerId="AD" clId="Web-{710F3220-1A33-4DFF-BDAA-43BDD091674F}" dt="2022-02-14T17:17:20.877" v="0" actId="1076"/>
        <pc:sldMkLst>
          <pc:docMk/>
          <pc:sldMk cId="3984076811" sldId="257"/>
        </pc:sldMkLst>
        <pc:picChg chg="mod">
          <ac:chgData name="CLARA CIBU" userId="S::clara.cibu@stud.ubbcluj.ro::8d231cf6-e408-41f3-8053-40cd777775c3" providerId="AD" clId="Web-{710F3220-1A33-4DFF-BDAA-43BDD091674F}" dt="2022-02-14T17:17:20.877" v="0" actId="1076"/>
          <ac:picMkLst>
            <pc:docMk/>
            <pc:sldMk cId="3984076811" sldId="257"/>
            <ac:picMk id="1028" creationId="{31A990BB-5E40-4503-AB32-6CD3D8FD3E4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8EE62-8319-499B-A796-454F814133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9FFA9-0D59-42F8-83E2-5C3318B5FD61}">
      <dgm:prSet/>
      <dgm:spPr/>
      <dgm:t>
        <a:bodyPr/>
        <a:lstStyle/>
        <a:p>
          <a:r>
            <a:rPr lang="en-US" dirty="0"/>
            <a:t>S1 = {p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r,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r,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r,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r }</a:t>
          </a:r>
        </a:p>
      </dgm:t>
    </dgm:pt>
    <dgm:pt modelId="{D9420816-A22E-4C8E-8D86-AD3C4EBF8A22}" type="parTrans" cxnId="{A8C6A68D-05B0-44C2-974F-1D57A64B73A9}">
      <dgm:prSet/>
      <dgm:spPr/>
      <dgm:t>
        <a:bodyPr/>
        <a:lstStyle/>
        <a:p>
          <a:endParaRPr lang="en-US"/>
        </a:p>
      </dgm:t>
    </dgm:pt>
    <dgm:pt modelId="{03CEB54E-763A-402F-B58D-1B1CEF4BF864}" type="sibTrans" cxnId="{A8C6A68D-05B0-44C2-974F-1D57A64B73A9}">
      <dgm:prSet/>
      <dgm:spPr/>
      <dgm:t>
        <a:bodyPr/>
        <a:lstStyle/>
        <a:p>
          <a:endParaRPr lang="en-US"/>
        </a:p>
      </dgm:t>
    </dgm:pt>
    <dgm:pt modelId="{26B023F7-7192-458B-BF86-EA25D78D56C8}">
      <dgm:prSet/>
      <dgm:spPr/>
      <dgm:t>
        <a:bodyPr/>
        <a:lstStyle/>
        <a:p>
          <a:r>
            <a:rPr lang="en-US"/>
            <a:t>The literals from the clauses are indexed as follows:</a:t>
          </a:r>
        </a:p>
      </dgm:t>
    </dgm:pt>
    <dgm:pt modelId="{6D7085B8-1127-4130-AEA2-E9EE733DA856}" type="parTrans" cxnId="{BB47BA3B-9816-4075-B751-572E6D3C60FF}">
      <dgm:prSet/>
      <dgm:spPr/>
      <dgm:t>
        <a:bodyPr/>
        <a:lstStyle/>
        <a:p>
          <a:endParaRPr lang="en-US"/>
        </a:p>
      </dgm:t>
    </dgm:pt>
    <dgm:pt modelId="{80B3E016-B8CC-4408-B2C0-C6816F5C7298}" type="sibTrans" cxnId="{BB47BA3B-9816-4075-B751-572E6D3C60FF}">
      <dgm:prSet/>
      <dgm:spPr/>
      <dgm:t>
        <a:bodyPr/>
        <a:lstStyle/>
        <a:p>
          <a:endParaRPr lang="en-US"/>
        </a:p>
      </dgm:t>
    </dgm:pt>
    <dgm:pt modelId="{82222FC1-009E-4405-9A5B-07FF4BD80641}">
      <dgm:prSet/>
      <dgm:spPr/>
      <dgm:t>
        <a:bodyPr/>
        <a:lstStyle/>
        <a:p>
          <a:r>
            <a:rPr lang="en-US"/>
            <a:t>C</a:t>
          </a:r>
          <a:r>
            <a:rPr lang="en-US" baseline="-25000"/>
            <a:t>1</a:t>
          </a:r>
          <a:r>
            <a:rPr lang="en-US"/>
            <a:t> =</a:t>
          </a:r>
          <a:r>
            <a:rPr lang="en-US" baseline="-25000"/>
            <a:t> (1) </a:t>
          </a:r>
          <a:r>
            <a:rPr lang="en-US"/>
            <a:t>p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 baseline="-25000"/>
            <a:t>(2)</a:t>
          </a:r>
          <a:r>
            <a:rPr lang="en-US"/>
            <a:t>r</a:t>
          </a:r>
        </a:p>
      </dgm:t>
    </dgm:pt>
    <dgm:pt modelId="{37694D5A-96EF-4BC3-BEEB-DC0E5DE6DA0F}" type="parTrans" cxnId="{B116B08B-6A99-48DF-A275-A543E93788BA}">
      <dgm:prSet/>
      <dgm:spPr/>
      <dgm:t>
        <a:bodyPr/>
        <a:lstStyle/>
        <a:p>
          <a:endParaRPr lang="en-US"/>
        </a:p>
      </dgm:t>
    </dgm:pt>
    <dgm:pt modelId="{B5D9FCF5-C5FA-46D0-8F6B-3A867416C859}" type="sibTrans" cxnId="{B116B08B-6A99-48DF-A275-A543E93788BA}">
      <dgm:prSet/>
      <dgm:spPr/>
      <dgm:t>
        <a:bodyPr/>
        <a:lstStyle/>
        <a:p>
          <a:endParaRPr lang="en-US"/>
        </a:p>
      </dgm:t>
    </dgm:pt>
    <dgm:pt modelId="{1B8E6779-DC31-42C4-AB15-52ED60994C87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 </a:t>
          </a:r>
          <a:r>
            <a:rPr lang="en-US" dirty="0"/>
            <a:t>=</a:t>
          </a:r>
          <a:r>
            <a:rPr lang="en-US" baseline="-25000" dirty="0"/>
            <a:t>(3)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(4)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(5)</a:t>
          </a:r>
          <a:r>
            <a:rPr lang="en-US" dirty="0"/>
            <a:t> r</a:t>
          </a:r>
        </a:p>
      </dgm:t>
    </dgm:pt>
    <dgm:pt modelId="{5E2D5933-622D-46CE-BEE7-905A6635A69B}" type="parTrans" cxnId="{6563801F-0819-414C-BF0B-37DE6FFA492F}">
      <dgm:prSet/>
      <dgm:spPr/>
      <dgm:t>
        <a:bodyPr/>
        <a:lstStyle/>
        <a:p>
          <a:endParaRPr lang="en-US"/>
        </a:p>
      </dgm:t>
    </dgm:pt>
    <dgm:pt modelId="{6E9C5961-0016-4BAC-A11C-242255B92EF0}" type="sibTrans" cxnId="{6563801F-0819-414C-BF0B-37DE6FFA492F}">
      <dgm:prSet/>
      <dgm:spPr/>
      <dgm:t>
        <a:bodyPr/>
        <a:lstStyle/>
        <a:p>
          <a:endParaRPr lang="en-US"/>
        </a:p>
      </dgm:t>
    </dgm:pt>
    <dgm:pt modelId="{3389E1CE-7CCC-487A-B2DB-B229A310DBC0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 </a:t>
          </a:r>
          <a:r>
            <a:rPr lang="en-US" dirty="0"/>
            <a:t>= </a:t>
          </a:r>
          <a:r>
            <a:rPr lang="en-US" baseline="-25000" dirty="0"/>
            <a:t>(6)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(7) 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(8)</a:t>
          </a:r>
          <a:r>
            <a:rPr lang="en-US" dirty="0"/>
            <a:t> r</a:t>
          </a:r>
        </a:p>
      </dgm:t>
    </dgm:pt>
    <dgm:pt modelId="{733DA067-B340-4C48-8759-8D6E9AAEC9B5}" type="parTrans" cxnId="{C913E812-B1D5-4367-B567-F7E042FC2ADE}">
      <dgm:prSet/>
      <dgm:spPr/>
      <dgm:t>
        <a:bodyPr/>
        <a:lstStyle/>
        <a:p>
          <a:endParaRPr lang="en-US"/>
        </a:p>
      </dgm:t>
    </dgm:pt>
    <dgm:pt modelId="{75F95F01-8EFB-4349-B43D-AE3D8F9109D5}" type="sibTrans" cxnId="{C913E812-B1D5-4367-B567-F7E042FC2ADE}">
      <dgm:prSet/>
      <dgm:spPr/>
      <dgm:t>
        <a:bodyPr/>
        <a:lstStyle/>
        <a:p>
          <a:endParaRPr lang="en-US"/>
        </a:p>
      </dgm:t>
    </dgm:pt>
    <dgm:pt modelId="{5392475C-D585-4CE3-9ADB-EAEECFDB3F2D}">
      <dgm:prSet/>
      <dgm:spPr/>
      <dgm:t>
        <a:bodyPr/>
        <a:lstStyle/>
        <a:p>
          <a:r>
            <a:rPr lang="en-US"/>
            <a:t>C</a:t>
          </a:r>
          <a:r>
            <a:rPr lang="en-US" baseline="-25000"/>
            <a:t>4 </a:t>
          </a:r>
          <a:r>
            <a:rPr lang="en-US"/>
            <a:t>= </a:t>
          </a:r>
          <a:r>
            <a:rPr lang="en-US" baseline="-25000"/>
            <a:t>(9)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r</a:t>
          </a:r>
        </a:p>
      </dgm:t>
    </dgm:pt>
    <dgm:pt modelId="{BDFB3DE9-F56B-40FF-A162-6586FEECC19A}" type="parTrans" cxnId="{47A6548D-DFEF-49C5-902D-776682570C74}">
      <dgm:prSet/>
      <dgm:spPr/>
      <dgm:t>
        <a:bodyPr/>
        <a:lstStyle/>
        <a:p>
          <a:endParaRPr lang="en-US"/>
        </a:p>
      </dgm:t>
    </dgm:pt>
    <dgm:pt modelId="{2C105D20-D193-4607-829B-98A36A47143A}" type="sibTrans" cxnId="{47A6548D-DFEF-49C5-902D-776682570C74}">
      <dgm:prSet/>
      <dgm:spPr/>
      <dgm:t>
        <a:bodyPr/>
        <a:lstStyle/>
        <a:p>
          <a:endParaRPr lang="en-US"/>
        </a:p>
      </dgm:t>
    </dgm:pt>
    <dgm:pt modelId="{0188E5E5-C72A-4931-9BAC-84A252E74876}">
      <dgm:prSet/>
      <dgm:spPr/>
      <dgm:t>
        <a:bodyPr/>
        <a:lstStyle/>
        <a:p>
          <a:r>
            <a:rPr lang="en-US" dirty="0"/>
            <a:t>S</a:t>
          </a:r>
          <a:r>
            <a:rPr lang="en-US" baseline="30000" dirty="0"/>
            <a:t>0 </a:t>
          </a:r>
          <a:r>
            <a:rPr lang="en-US" dirty="0"/>
            <a:t>= S = {C</a:t>
          </a:r>
          <a:r>
            <a:rPr lang="en-US" baseline="-25000" dirty="0"/>
            <a:t>1</a:t>
          </a:r>
          <a:r>
            <a:rPr lang="en-US" dirty="0"/>
            <a:t>, C</a:t>
          </a:r>
          <a:r>
            <a:rPr lang="en-US" baseline="-25000" dirty="0"/>
            <a:t>2</a:t>
          </a:r>
          <a:r>
            <a:rPr lang="en-US" dirty="0"/>
            <a:t>, C</a:t>
          </a:r>
          <a:r>
            <a:rPr lang="en-US" baseline="-25000" dirty="0"/>
            <a:t>3</a:t>
          </a:r>
          <a:r>
            <a:rPr lang="en-US" dirty="0"/>
            <a:t>, C</a:t>
          </a:r>
          <a:r>
            <a:rPr lang="en-US" baseline="-25000" dirty="0"/>
            <a:t>4</a:t>
          </a:r>
          <a:r>
            <a:rPr lang="en-US" dirty="0"/>
            <a:t>}</a:t>
          </a:r>
        </a:p>
      </dgm:t>
    </dgm:pt>
    <dgm:pt modelId="{9D770204-CA77-4F35-B375-562AE0D0B275}" type="parTrans" cxnId="{0AFA70B5-C2C3-4858-8AE0-DE18BFECECA5}">
      <dgm:prSet/>
      <dgm:spPr/>
      <dgm:t>
        <a:bodyPr/>
        <a:lstStyle/>
        <a:p>
          <a:endParaRPr lang="en-US"/>
        </a:p>
      </dgm:t>
    </dgm:pt>
    <dgm:pt modelId="{A960B615-95E2-4EC6-9998-40694B3E34AF}" type="sibTrans" cxnId="{0AFA70B5-C2C3-4858-8AE0-DE18BFECECA5}">
      <dgm:prSet/>
      <dgm:spPr/>
      <dgm:t>
        <a:bodyPr/>
        <a:lstStyle/>
        <a:p>
          <a:endParaRPr lang="en-US"/>
        </a:p>
      </dgm:t>
    </dgm:pt>
    <dgm:pt modelId="{4617CCEA-E535-4B86-9224-E32834CBDC7F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5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1</a:t>
          </a:r>
          <a:r>
            <a:rPr lang="en-US" dirty="0"/>
            <a:t>, C</a:t>
          </a:r>
          <a:r>
            <a:rPr lang="en-US" baseline="-25000" dirty="0"/>
            <a:t>2</a:t>
          </a:r>
          <a:r>
            <a:rPr lang="en-US" dirty="0"/>
            <a:t>) = </a:t>
          </a:r>
          <a:r>
            <a:rPr lang="en-US" baseline="-25000" dirty="0"/>
            <a:t>(4)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(2)</a:t>
          </a:r>
          <a:r>
            <a:rPr lang="en-US" dirty="0"/>
            <a:t> r</a:t>
          </a:r>
        </a:p>
      </dgm:t>
    </dgm:pt>
    <dgm:pt modelId="{A21FD992-099F-449E-AC5A-59CE4F98A338}" type="parTrans" cxnId="{B18AC4FD-B32E-479D-A67D-95C35E869AD6}">
      <dgm:prSet/>
      <dgm:spPr/>
      <dgm:t>
        <a:bodyPr/>
        <a:lstStyle/>
        <a:p>
          <a:endParaRPr lang="en-US"/>
        </a:p>
      </dgm:t>
    </dgm:pt>
    <dgm:pt modelId="{D13F25F0-9B33-402F-A165-B84ABF7E3C85}" type="sibTrans" cxnId="{B18AC4FD-B32E-479D-A67D-95C35E869AD6}">
      <dgm:prSet/>
      <dgm:spPr/>
      <dgm:t>
        <a:bodyPr/>
        <a:lstStyle/>
        <a:p>
          <a:endParaRPr lang="en-US"/>
        </a:p>
      </dgm:t>
    </dgm:pt>
    <dgm:pt modelId="{8E376141-B1D6-41FE-B82F-F9E531CFFA2E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6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1</a:t>
          </a:r>
          <a:r>
            <a:rPr lang="en-US" dirty="0"/>
            <a:t>, C</a:t>
          </a:r>
          <a:r>
            <a:rPr lang="en-US" baseline="-25000" dirty="0"/>
            <a:t>3</a:t>
          </a:r>
          <a:r>
            <a:rPr lang="en-US" dirty="0"/>
            <a:t>) = </a:t>
          </a:r>
          <a:r>
            <a:rPr lang="en-US" baseline="-25000" dirty="0"/>
            <a:t>(7) 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(2)</a:t>
          </a:r>
          <a:r>
            <a:rPr lang="en-US" dirty="0"/>
            <a:t> r</a:t>
          </a:r>
        </a:p>
      </dgm:t>
    </dgm:pt>
    <dgm:pt modelId="{D5C59BC7-F316-459A-AEB6-BABD46F80961}" type="parTrans" cxnId="{93A23104-BAAD-4082-8347-B31437A0E70E}">
      <dgm:prSet/>
      <dgm:spPr/>
      <dgm:t>
        <a:bodyPr/>
        <a:lstStyle/>
        <a:p>
          <a:endParaRPr lang="en-US"/>
        </a:p>
      </dgm:t>
    </dgm:pt>
    <dgm:pt modelId="{BECAF304-E125-4E5D-B000-9DF1442DD563}" type="sibTrans" cxnId="{93A23104-BAAD-4082-8347-B31437A0E70E}">
      <dgm:prSet/>
      <dgm:spPr/>
      <dgm:t>
        <a:bodyPr/>
        <a:lstStyle/>
        <a:p>
          <a:endParaRPr lang="en-US"/>
        </a:p>
      </dgm:t>
    </dgm:pt>
    <dgm:pt modelId="{9B469620-0AC4-48CC-B565-A0CC92D1E5FE}">
      <dgm:prSet/>
      <dgm:spPr/>
      <dgm:t>
        <a:bodyPr/>
        <a:lstStyle/>
        <a:p>
          <a:r>
            <a:rPr lang="en-US" dirty="0"/>
            <a:t>S</a:t>
          </a:r>
          <a:r>
            <a:rPr lang="en-US" baseline="30000" dirty="0"/>
            <a:t>2</a:t>
          </a:r>
          <a:r>
            <a:rPr lang="en-US" dirty="0"/>
            <a:t> = {C</a:t>
          </a:r>
          <a:r>
            <a:rPr lang="en-US" baseline="-25000" dirty="0"/>
            <a:t>4</a:t>
          </a:r>
          <a:r>
            <a:rPr lang="en-US" baseline="0" dirty="0"/>
            <a:t>,</a:t>
          </a:r>
          <a:r>
            <a:rPr lang="en-US" baseline="-25000" dirty="0"/>
            <a:t> </a:t>
          </a:r>
          <a:r>
            <a:rPr lang="en-US" dirty="0"/>
            <a:t>C</a:t>
          </a:r>
          <a:r>
            <a:rPr lang="en-US" baseline="-25000" dirty="0"/>
            <a:t>5</a:t>
          </a:r>
          <a:r>
            <a:rPr lang="en-US" dirty="0"/>
            <a:t>, C</a:t>
          </a:r>
          <a:r>
            <a:rPr lang="en-US" baseline="-25000" dirty="0"/>
            <a:t>6</a:t>
          </a:r>
          <a:r>
            <a:rPr lang="en-US" dirty="0"/>
            <a:t>}</a:t>
          </a:r>
        </a:p>
      </dgm:t>
    </dgm:pt>
    <dgm:pt modelId="{E0BDC07C-9E87-4D88-BC84-D14D63CDDECA}" type="parTrans" cxnId="{39AEC138-E67E-4DB9-8AAC-74609344F621}">
      <dgm:prSet/>
      <dgm:spPr/>
      <dgm:t>
        <a:bodyPr/>
        <a:lstStyle/>
        <a:p>
          <a:endParaRPr lang="en-US"/>
        </a:p>
      </dgm:t>
    </dgm:pt>
    <dgm:pt modelId="{A12CF2F2-4E47-4297-84F4-58557175E96A}" type="sibTrans" cxnId="{39AEC138-E67E-4DB9-8AAC-74609344F621}">
      <dgm:prSet/>
      <dgm:spPr/>
      <dgm:t>
        <a:bodyPr/>
        <a:lstStyle/>
        <a:p>
          <a:endParaRPr lang="en-US"/>
        </a:p>
      </dgm:t>
    </dgm:pt>
    <dgm:pt modelId="{D9297D82-A67A-4CD1-9024-8B411DA613CB}">
      <dgm:prSet/>
      <dgm:spPr/>
      <dgm:t>
        <a:bodyPr/>
        <a:lstStyle/>
        <a:p>
          <a:r>
            <a:rPr lang="en-US" dirty="0"/>
            <a:t>=&gt; S is inconsistent</a:t>
          </a:r>
        </a:p>
      </dgm:t>
    </dgm:pt>
    <dgm:pt modelId="{166929BE-2235-4616-A2B4-844A8F0CFB1C}" type="parTrans" cxnId="{4AE2E754-9104-4C11-96A7-7DC2015D6183}">
      <dgm:prSet/>
      <dgm:spPr/>
      <dgm:t>
        <a:bodyPr/>
        <a:lstStyle/>
        <a:p>
          <a:endParaRPr lang="en-US"/>
        </a:p>
      </dgm:t>
    </dgm:pt>
    <dgm:pt modelId="{5C4082C5-B6C1-495A-B1BD-366B219CA659}" type="sibTrans" cxnId="{4AE2E754-9104-4C11-96A7-7DC2015D6183}">
      <dgm:prSet/>
      <dgm:spPr/>
      <dgm:t>
        <a:bodyPr/>
        <a:lstStyle/>
        <a:p>
          <a:endParaRPr lang="en-US"/>
        </a:p>
      </dgm:t>
    </dgm:pt>
    <dgm:pt modelId="{7086EA38-16FE-4F57-92BA-B2400F959EFA}">
      <dgm:prSet/>
      <dgm:spPr/>
      <dgm:t>
        <a:bodyPr/>
        <a:lstStyle/>
        <a:p>
          <a:r>
            <a:rPr lang="en-US" dirty="0"/>
            <a:t>S</a:t>
          </a:r>
          <a:r>
            <a:rPr lang="en-US" baseline="30000" dirty="0"/>
            <a:t>3</a:t>
          </a:r>
          <a:r>
            <a:rPr lang="en-US" dirty="0"/>
            <a:t> = {C</a:t>
          </a:r>
          <a:r>
            <a:rPr lang="en-US" baseline="-25000" dirty="0"/>
            <a:t>4</a:t>
          </a:r>
          <a:r>
            <a:rPr lang="en-US" baseline="0" dirty="0"/>
            <a:t>,</a:t>
          </a:r>
          <a:r>
            <a:rPr lang="en-US" baseline="-25000" dirty="0"/>
            <a:t> </a:t>
          </a:r>
          <a:r>
            <a:rPr lang="en-US" dirty="0"/>
            <a:t>C</a:t>
          </a:r>
          <a:r>
            <a:rPr lang="en-US" baseline="-25000" dirty="0"/>
            <a:t>7</a:t>
          </a:r>
          <a:r>
            <a:rPr lang="en-US" dirty="0"/>
            <a:t>}</a:t>
          </a:r>
        </a:p>
      </dgm:t>
    </dgm:pt>
    <dgm:pt modelId="{F1BC979E-EF57-4CA7-8735-CABEE5362872}" type="parTrans" cxnId="{6CE919FF-FB40-476A-B9BB-71AC5B3572B5}">
      <dgm:prSet/>
      <dgm:spPr/>
      <dgm:t>
        <a:bodyPr/>
        <a:lstStyle/>
        <a:p>
          <a:endParaRPr lang="ro-RO"/>
        </a:p>
      </dgm:t>
    </dgm:pt>
    <dgm:pt modelId="{5015E535-1B5A-4426-BAE0-64455652694E}" type="sibTrans" cxnId="{6CE919FF-FB40-476A-B9BB-71AC5B3572B5}">
      <dgm:prSet/>
      <dgm:spPr/>
      <dgm:t>
        <a:bodyPr/>
        <a:lstStyle/>
        <a:p>
          <a:endParaRPr lang="ro-RO"/>
        </a:p>
      </dgm:t>
    </dgm:pt>
    <dgm:pt modelId="{2DF2C935-47F4-44BF-8238-0C273CA71E64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7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5</a:t>
          </a:r>
          <a:r>
            <a:rPr lang="en-US" dirty="0"/>
            <a:t>, C</a:t>
          </a:r>
          <a:r>
            <a:rPr lang="en-US" baseline="-25000" dirty="0"/>
            <a:t>6</a:t>
          </a:r>
          <a:r>
            <a:rPr lang="en-US" dirty="0"/>
            <a:t>) = r</a:t>
          </a:r>
        </a:p>
      </dgm:t>
    </dgm:pt>
    <dgm:pt modelId="{9DBB8408-540F-4ABD-B0B4-848A5A9724CD}" type="parTrans" cxnId="{40BD265E-A3C0-4D2F-B4AA-43AE0BEA8E96}">
      <dgm:prSet/>
      <dgm:spPr/>
      <dgm:t>
        <a:bodyPr/>
        <a:lstStyle/>
        <a:p>
          <a:endParaRPr lang="ro-RO"/>
        </a:p>
      </dgm:t>
    </dgm:pt>
    <dgm:pt modelId="{8D45E457-3FDC-4BE9-ACF6-757EB84E0726}" type="sibTrans" cxnId="{40BD265E-A3C0-4D2F-B4AA-43AE0BEA8E96}">
      <dgm:prSet/>
      <dgm:spPr/>
      <dgm:t>
        <a:bodyPr/>
        <a:lstStyle/>
        <a:p>
          <a:endParaRPr lang="ro-RO"/>
        </a:p>
      </dgm:t>
    </dgm:pt>
    <dgm:pt modelId="{A6EA12CD-F742-4114-B1E6-DA0F082EBFA1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8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4</a:t>
          </a:r>
          <a:r>
            <a:rPr lang="en-US" dirty="0"/>
            <a:t>, C</a:t>
          </a:r>
          <a:r>
            <a:rPr lang="en-US" baseline="-25000" dirty="0"/>
            <a:t>7</a:t>
          </a:r>
          <a:r>
            <a:rPr lang="en-US" dirty="0"/>
            <a:t>) = </a:t>
          </a:r>
          <a:r>
            <a:rPr lang="en-US" dirty="0">
              <a:sym typeface="Symbol" panose="05050102010706020507" pitchFamily="18" charset="2"/>
            </a:rPr>
            <a:t></a:t>
          </a:r>
          <a:endParaRPr lang="en-US" dirty="0"/>
        </a:p>
      </dgm:t>
    </dgm:pt>
    <dgm:pt modelId="{029B74C9-FFA5-4840-8C2F-66FE1EB3D037}" type="parTrans" cxnId="{63B7E76E-34B1-410F-A8E4-1119141C15E0}">
      <dgm:prSet/>
      <dgm:spPr/>
      <dgm:t>
        <a:bodyPr/>
        <a:lstStyle/>
        <a:p>
          <a:endParaRPr lang="ro-RO"/>
        </a:p>
      </dgm:t>
    </dgm:pt>
    <dgm:pt modelId="{B0270326-5D99-4404-A3E6-BB5D4D265ED3}" type="sibTrans" cxnId="{63B7E76E-34B1-410F-A8E4-1119141C15E0}">
      <dgm:prSet/>
      <dgm:spPr/>
      <dgm:t>
        <a:bodyPr/>
        <a:lstStyle/>
        <a:p>
          <a:endParaRPr lang="ro-RO"/>
        </a:p>
      </dgm:t>
    </dgm:pt>
    <dgm:pt modelId="{E3511332-930B-4091-AA89-D301947A406E}" type="pres">
      <dgm:prSet presAssocID="{7B78EE62-8319-499B-A796-454F814133CB}" presName="linear" presStyleCnt="0">
        <dgm:presLayoutVars>
          <dgm:animLvl val="lvl"/>
          <dgm:resizeHandles val="exact"/>
        </dgm:presLayoutVars>
      </dgm:prSet>
      <dgm:spPr/>
    </dgm:pt>
    <dgm:pt modelId="{7539B10A-B227-4BDF-854C-32893E4F57D7}" type="pres">
      <dgm:prSet presAssocID="{25A9FFA9-0D59-42F8-83E2-5C3318B5FD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FBDBCED-8A77-42D0-9912-755783BE37B9}" type="pres">
      <dgm:prSet presAssocID="{03CEB54E-763A-402F-B58D-1B1CEF4BF864}" presName="spacer" presStyleCnt="0"/>
      <dgm:spPr/>
    </dgm:pt>
    <dgm:pt modelId="{DBE4292F-51EF-41EF-B908-94B6625998BE}" type="pres">
      <dgm:prSet presAssocID="{26B023F7-7192-458B-BF86-EA25D78D56C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81B27B-672F-4763-AE5E-6FEACDBEA546}" type="pres">
      <dgm:prSet presAssocID="{26B023F7-7192-458B-BF86-EA25D78D56C8}" presName="childText" presStyleLbl="revTx" presStyleIdx="0" presStyleCnt="4">
        <dgm:presLayoutVars>
          <dgm:bulletEnabled val="1"/>
        </dgm:presLayoutVars>
      </dgm:prSet>
      <dgm:spPr/>
    </dgm:pt>
    <dgm:pt modelId="{130E9802-5F63-448A-94C1-511A8DF2633F}" type="pres">
      <dgm:prSet presAssocID="{0188E5E5-C72A-4931-9BAC-84A252E7487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B175EA4-96AA-4716-A7B0-B5284E0F8754}" type="pres">
      <dgm:prSet presAssocID="{0188E5E5-C72A-4931-9BAC-84A252E74876}" presName="childText" presStyleLbl="revTx" presStyleIdx="1" presStyleCnt="4">
        <dgm:presLayoutVars>
          <dgm:bulletEnabled val="1"/>
        </dgm:presLayoutVars>
      </dgm:prSet>
      <dgm:spPr/>
    </dgm:pt>
    <dgm:pt modelId="{7E226BD1-5EC8-4F57-BAD1-6603D4EE0938}" type="pres">
      <dgm:prSet presAssocID="{9B469620-0AC4-48CC-B565-A0CC92D1E5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1DD6A3-6284-4E0A-97AC-542F8712DFED}" type="pres">
      <dgm:prSet presAssocID="{9B469620-0AC4-48CC-B565-A0CC92D1E5FE}" presName="childText" presStyleLbl="revTx" presStyleIdx="2" presStyleCnt="4">
        <dgm:presLayoutVars>
          <dgm:bulletEnabled val="1"/>
        </dgm:presLayoutVars>
      </dgm:prSet>
      <dgm:spPr/>
    </dgm:pt>
    <dgm:pt modelId="{2373AB03-D059-4FEE-8FF1-186CB4EEC153}" type="pres">
      <dgm:prSet presAssocID="{7086EA38-16FE-4F57-92BA-B2400F959E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FFD58E-DB59-490C-A6E2-45DE0479B44F}" type="pres">
      <dgm:prSet presAssocID="{7086EA38-16FE-4F57-92BA-B2400F959EFA}" presName="childText" presStyleLbl="revTx" presStyleIdx="3" presStyleCnt="4">
        <dgm:presLayoutVars>
          <dgm:bulletEnabled val="1"/>
        </dgm:presLayoutVars>
      </dgm:prSet>
      <dgm:spPr/>
    </dgm:pt>
    <dgm:pt modelId="{4D7EB957-0621-41A7-802B-7C58BE2C75A9}" type="pres">
      <dgm:prSet presAssocID="{D9297D82-A67A-4CD1-9024-8B411DA613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3A23104-BAAD-4082-8347-B31437A0E70E}" srcId="{0188E5E5-C72A-4931-9BAC-84A252E74876}" destId="{8E376141-B1D6-41FE-B82F-F9E531CFFA2E}" srcOrd="1" destOrd="0" parTransId="{D5C59BC7-F316-459A-AEB6-BABD46F80961}" sibTransId="{BECAF304-E125-4E5D-B000-9DF1442DD563}"/>
    <dgm:cxn modelId="{089F2E12-03FB-4FED-BEE6-6A5DBAFBBC82}" type="presOf" srcId="{A6EA12CD-F742-4114-B1E6-DA0F082EBFA1}" destId="{BBFFD58E-DB59-490C-A6E2-45DE0479B44F}" srcOrd="0" destOrd="0" presId="urn:microsoft.com/office/officeart/2005/8/layout/vList2"/>
    <dgm:cxn modelId="{C913E812-B1D5-4367-B567-F7E042FC2ADE}" srcId="{26B023F7-7192-458B-BF86-EA25D78D56C8}" destId="{3389E1CE-7CCC-487A-B2DB-B229A310DBC0}" srcOrd="2" destOrd="0" parTransId="{733DA067-B340-4C48-8759-8D6E9AAEC9B5}" sibTransId="{75F95F01-8EFB-4349-B43D-AE3D8F9109D5}"/>
    <dgm:cxn modelId="{6563801F-0819-414C-BF0B-37DE6FFA492F}" srcId="{26B023F7-7192-458B-BF86-EA25D78D56C8}" destId="{1B8E6779-DC31-42C4-AB15-52ED60994C87}" srcOrd="1" destOrd="0" parTransId="{5E2D5933-622D-46CE-BEE7-905A6635A69B}" sibTransId="{6E9C5961-0016-4BAC-A11C-242255B92EF0}"/>
    <dgm:cxn modelId="{6960AD21-3C7E-4C92-81AC-F303AD16871A}" type="presOf" srcId="{7B78EE62-8319-499B-A796-454F814133CB}" destId="{E3511332-930B-4091-AA89-D301947A406E}" srcOrd="0" destOrd="0" presId="urn:microsoft.com/office/officeart/2005/8/layout/vList2"/>
    <dgm:cxn modelId="{77382E23-BB7E-4A5A-AD6A-9271EC765400}" type="presOf" srcId="{0188E5E5-C72A-4931-9BAC-84A252E74876}" destId="{130E9802-5F63-448A-94C1-511A8DF2633F}" srcOrd="0" destOrd="0" presId="urn:microsoft.com/office/officeart/2005/8/layout/vList2"/>
    <dgm:cxn modelId="{5C020127-ACD1-415B-966E-3F1EEB2A96DA}" type="presOf" srcId="{1B8E6779-DC31-42C4-AB15-52ED60994C87}" destId="{F981B27B-672F-4763-AE5E-6FEACDBEA546}" srcOrd="0" destOrd="1" presId="urn:microsoft.com/office/officeart/2005/8/layout/vList2"/>
    <dgm:cxn modelId="{39930B27-4BC9-414E-90FB-AA2D7A3162C5}" type="presOf" srcId="{7086EA38-16FE-4F57-92BA-B2400F959EFA}" destId="{2373AB03-D059-4FEE-8FF1-186CB4EEC153}" srcOrd="0" destOrd="0" presId="urn:microsoft.com/office/officeart/2005/8/layout/vList2"/>
    <dgm:cxn modelId="{5BF44F27-4EF4-407F-8B9C-DB53337E0DEE}" type="presOf" srcId="{9B469620-0AC4-48CC-B565-A0CC92D1E5FE}" destId="{7E226BD1-5EC8-4F57-BAD1-6603D4EE0938}" srcOrd="0" destOrd="0" presId="urn:microsoft.com/office/officeart/2005/8/layout/vList2"/>
    <dgm:cxn modelId="{D5893D2A-5084-4E55-9F80-D76EF22B413F}" type="presOf" srcId="{4617CCEA-E535-4B86-9224-E32834CBDC7F}" destId="{9B175EA4-96AA-4716-A7B0-B5284E0F8754}" srcOrd="0" destOrd="0" presId="urn:microsoft.com/office/officeart/2005/8/layout/vList2"/>
    <dgm:cxn modelId="{39AEC138-E67E-4DB9-8AAC-74609344F621}" srcId="{7B78EE62-8319-499B-A796-454F814133CB}" destId="{9B469620-0AC4-48CC-B565-A0CC92D1E5FE}" srcOrd="3" destOrd="0" parTransId="{E0BDC07C-9E87-4D88-BC84-D14D63CDDECA}" sibTransId="{A12CF2F2-4E47-4297-84F4-58557175E96A}"/>
    <dgm:cxn modelId="{96FB873A-A54D-4012-B49B-66F674B037BC}" type="presOf" srcId="{25A9FFA9-0D59-42F8-83E2-5C3318B5FD61}" destId="{7539B10A-B227-4BDF-854C-32893E4F57D7}" srcOrd="0" destOrd="0" presId="urn:microsoft.com/office/officeart/2005/8/layout/vList2"/>
    <dgm:cxn modelId="{BB47BA3B-9816-4075-B751-572E6D3C60FF}" srcId="{7B78EE62-8319-499B-A796-454F814133CB}" destId="{26B023F7-7192-458B-BF86-EA25D78D56C8}" srcOrd="1" destOrd="0" parTransId="{6D7085B8-1127-4130-AEA2-E9EE733DA856}" sibTransId="{80B3E016-B8CC-4408-B2C0-C6816F5C7298}"/>
    <dgm:cxn modelId="{40BD265E-A3C0-4D2F-B4AA-43AE0BEA8E96}" srcId="{9B469620-0AC4-48CC-B565-A0CC92D1E5FE}" destId="{2DF2C935-47F4-44BF-8238-0C273CA71E64}" srcOrd="0" destOrd="0" parTransId="{9DBB8408-540F-4ABD-B0B4-848A5A9724CD}" sibTransId="{8D45E457-3FDC-4BE9-ACF6-757EB84E0726}"/>
    <dgm:cxn modelId="{63B7E76E-34B1-410F-A8E4-1119141C15E0}" srcId="{7086EA38-16FE-4F57-92BA-B2400F959EFA}" destId="{A6EA12CD-F742-4114-B1E6-DA0F082EBFA1}" srcOrd="0" destOrd="0" parTransId="{029B74C9-FFA5-4840-8C2F-66FE1EB3D037}" sibTransId="{B0270326-5D99-4404-A3E6-BB5D4D265ED3}"/>
    <dgm:cxn modelId="{298F7F6F-7C0B-4457-9901-EE1D65671E51}" type="presOf" srcId="{2DF2C935-47F4-44BF-8238-0C273CA71E64}" destId="{111DD6A3-6284-4E0A-97AC-542F8712DFED}" srcOrd="0" destOrd="0" presId="urn:microsoft.com/office/officeart/2005/8/layout/vList2"/>
    <dgm:cxn modelId="{5CD8E26F-2584-416A-9786-6BA0E2DCB5AA}" type="presOf" srcId="{3389E1CE-7CCC-487A-B2DB-B229A310DBC0}" destId="{F981B27B-672F-4763-AE5E-6FEACDBEA546}" srcOrd="0" destOrd="2" presId="urn:microsoft.com/office/officeart/2005/8/layout/vList2"/>
    <dgm:cxn modelId="{4AE2E754-9104-4C11-96A7-7DC2015D6183}" srcId="{7B78EE62-8319-499B-A796-454F814133CB}" destId="{D9297D82-A67A-4CD1-9024-8B411DA613CB}" srcOrd="5" destOrd="0" parTransId="{166929BE-2235-4616-A2B4-844A8F0CFB1C}" sibTransId="{5C4082C5-B6C1-495A-B1BD-366B219CA659}"/>
    <dgm:cxn modelId="{B116B08B-6A99-48DF-A275-A543E93788BA}" srcId="{26B023F7-7192-458B-BF86-EA25D78D56C8}" destId="{82222FC1-009E-4405-9A5B-07FF4BD80641}" srcOrd="0" destOrd="0" parTransId="{37694D5A-96EF-4BC3-BEEB-DC0E5DE6DA0F}" sibTransId="{B5D9FCF5-C5FA-46D0-8F6B-3A867416C859}"/>
    <dgm:cxn modelId="{47A6548D-DFEF-49C5-902D-776682570C74}" srcId="{26B023F7-7192-458B-BF86-EA25D78D56C8}" destId="{5392475C-D585-4CE3-9ADB-EAEECFDB3F2D}" srcOrd="3" destOrd="0" parTransId="{BDFB3DE9-F56B-40FF-A162-6586FEECC19A}" sibTransId="{2C105D20-D193-4607-829B-98A36A47143A}"/>
    <dgm:cxn modelId="{A8C6A68D-05B0-44C2-974F-1D57A64B73A9}" srcId="{7B78EE62-8319-499B-A796-454F814133CB}" destId="{25A9FFA9-0D59-42F8-83E2-5C3318B5FD61}" srcOrd="0" destOrd="0" parTransId="{D9420816-A22E-4C8E-8D86-AD3C4EBF8A22}" sibTransId="{03CEB54E-763A-402F-B58D-1B1CEF4BF864}"/>
    <dgm:cxn modelId="{F5DB3EA1-5C72-4B90-907F-5373DA38EDE8}" type="presOf" srcId="{26B023F7-7192-458B-BF86-EA25D78D56C8}" destId="{DBE4292F-51EF-41EF-B908-94B6625998BE}" srcOrd="0" destOrd="0" presId="urn:microsoft.com/office/officeart/2005/8/layout/vList2"/>
    <dgm:cxn modelId="{0AFA70B5-C2C3-4858-8AE0-DE18BFECECA5}" srcId="{7B78EE62-8319-499B-A796-454F814133CB}" destId="{0188E5E5-C72A-4931-9BAC-84A252E74876}" srcOrd="2" destOrd="0" parTransId="{9D770204-CA77-4F35-B375-562AE0D0B275}" sibTransId="{A960B615-95E2-4EC6-9998-40694B3E34AF}"/>
    <dgm:cxn modelId="{6BB737C9-9EF3-4B87-A5F5-5DE16A5549E5}" type="presOf" srcId="{5392475C-D585-4CE3-9ADB-EAEECFDB3F2D}" destId="{F981B27B-672F-4763-AE5E-6FEACDBEA546}" srcOrd="0" destOrd="3" presId="urn:microsoft.com/office/officeart/2005/8/layout/vList2"/>
    <dgm:cxn modelId="{EAADD6D2-B688-4A9A-A76A-9EE7F53C12A1}" type="presOf" srcId="{D9297D82-A67A-4CD1-9024-8B411DA613CB}" destId="{4D7EB957-0621-41A7-802B-7C58BE2C75A9}" srcOrd="0" destOrd="0" presId="urn:microsoft.com/office/officeart/2005/8/layout/vList2"/>
    <dgm:cxn modelId="{D0F90DDA-9A89-407A-BAE2-B40B1D2D273E}" type="presOf" srcId="{82222FC1-009E-4405-9A5B-07FF4BD80641}" destId="{F981B27B-672F-4763-AE5E-6FEACDBEA546}" srcOrd="0" destOrd="0" presId="urn:microsoft.com/office/officeart/2005/8/layout/vList2"/>
    <dgm:cxn modelId="{0F05E0EF-811C-40D0-95F0-AA5C64EE0C7D}" type="presOf" srcId="{8E376141-B1D6-41FE-B82F-F9E531CFFA2E}" destId="{9B175EA4-96AA-4716-A7B0-B5284E0F8754}" srcOrd="0" destOrd="1" presId="urn:microsoft.com/office/officeart/2005/8/layout/vList2"/>
    <dgm:cxn modelId="{B18AC4FD-B32E-479D-A67D-95C35E869AD6}" srcId="{0188E5E5-C72A-4931-9BAC-84A252E74876}" destId="{4617CCEA-E535-4B86-9224-E32834CBDC7F}" srcOrd="0" destOrd="0" parTransId="{A21FD992-099F-449E-AC5A-59CE4F98A338}" sibTransId="{D13F25F0-9B33-402F-A165-B84ABF7E3C85}"/>
    <dgm:cxn modelId="{6CE919FF-FB40-476A-B9BB-71AC5B3572B5}" srcId="{7B78EE62-8319-499B-A796-454F814133CB}" destId="{7086EA38-16FE-4F57-92BA-B2400F959EFA}" srcOrd="4" destOrd="0" parTransId="{F1BC979E-EF57-4CA7-8735-CABEE5362872}" sibTransId="{5015E535-1B5A-4426-BAE0-64455652694E}"/>
    <dgm:cxn modelId="{E51A7B45-4B8F-4709-A8C4-E74E69C0A667}" type="presParOf" srcId="{E3511332-930B-4091-AA89-D301947A406E}" destId="{7539B10A-B227-4BDF-854C-32893E4F57D7}" srcOrd="0" destOrd="0" presId="urn:microsoft.com/office/officeart/2005/8/layout/vList2"/>
    <dgm:cxn modelId="{B5CC4994-AF64-4537-8CD8-8C7AB21B8AD1}" type="presParOf" srcId="{E3511332-930B-4091-AA89-D301947A406E}" destId="{4FBDBCED-8A77-42D0-9912-755783BE37B9}" srcOrd="1" destOrd="0" presId="urn:microsoft.com/office/officeart/2005/8/layout/vList2"/>
    <dgm:cxn modelId="{6A922779-326A-4030-A557-DE2CD3EEC00B}" type="presParOf" srcId="{E3511332-930B-4091-AA89-D301947A406E}" destId="{DBE4292F-51EF-41EF-B908-94B6625998BE}" srcOrd="2" destOrd="0" presId="urn:microsoft.com/office/officeart/2005/8/layout/vList2"/>
    <dgm:cxn modelId="{025CF3A7-0806-44DC-AE12-6A749A1EFD20}" type="presParOf" srcId="{E3511332-930B-4091-AA89-D301947A406E}" destId="{F981B27B-672F-4763-AE5E-6FEACDBEA546}" srcOrd="3" destOrd="0" presId="urn:microsoft.com/office/officeart/2005/8/layout/vList2"/>
    <dgm:cxn modelId="{C11260A7-5656-4FC1-A911-AC4075C2A4B5}" type="presParOf" srcId="{E3511332-930B-4091-AA89-D301947A406E}" destId="{130E9802-5F63-448A-94C1-511A8DF2633F}" srcOrd="4" destOrd="0" presId="urn:microsoft.com/office/officeart/2005/8/layout/vList2"/>
    <dgm:cxn modelId="{16BD18BC-43DB-45A9-A39A-2F2A483E76DF}" type="presParOf" srcId="{E3511332-930B-4091-AA89-D301947A406E}" destId="{9B175EA4-96AA-4716-A7B0-B5284E0F8754}" srcOrd="5" destOrd="0" presId="urn:microsoft.com/office/officeart/2005/8/layout/vList2"/>
    <dgm:cxn modelId="{4700E655-DC3E-4031-996B-707AC89BAAC0}" type="presParOf" srcId="{E3511332-930B-4091-AA89-D301947A406E}" destId="{7E226BD1-5EC8-4F57-BAD1-6603D4EE0938}" srcOrd="6" destOrd="0" presId="urn:microsoft.com/office/officeart/2005/8/layout/vList2"/>
    <dgm:cxn modelId="{21C0FF1A-83E8-4600-9394-1A166CFDAF49}" type="presParOf" srcId="{E3511332-930B-4091-AA89-D301947A406E}" destId="{111DD6A3-6284-4E0A-97AC-542F8712DFED}" srcOrd="7" destOrd="0" presId="urn:microsoft.com/office/officeart/2005/8/layout/vList2"/>
    <dgm:cxn modelId="{7AE9DD1D-6427-42C7-A924-8042BA775D57}" type="presParOf" srcId="{E3511332-930B-4091-AA89-D301947A406E}" destId="{2373AB03-D059-4FEE-8FF1-186CB4EEC153}" srcOrd="8" destOrd="0" presId="urn:microsoft.com/office/officeart/2005/8/layout/vList2"/>
    <dgm:cxn modelId="{FBE66BDF-5294-4CC3-9C11-F1FAE365A213}" type="presParOf" srcId="{E3511332-930B-4091-AA89-D301947A406E}" destId="{BBFFD58E-DB59-490C-A6E2-45DE0479B44F}" srcOrd="9" destOrd="0" presId="urn:microsoft.com/office/officeart/2005/8/layout/vList2"/>
    <dgm:cxn modelId="{66556A9F-C5E8-46AA-A6FD-44D23388F40F}" type="presParOf" srcId="{E3511332-930B-4091-AA89-D301947A406E}" destId="{4D7EB957-0621-41A7-802B-7C58BE2C75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8EE62-8319-499B-A796-454F814133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9FFA9-0D59-42F8-83E2-5C3318B5FD61}">
      <dgm:prSet/>
      <dgm:spPr/>
      <dgm:t>
        <a:bodyPr/>
        <a:lstStyle/>
        <a:p>
          <a:r>
            <a:rPr lang="en-US"/>
            <a:t>S1 = {p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r,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p</a:t>
          </a:r>
          <a:r>
            <a:rPr lang="en-US">
              <a:sym typeface="Symbol" panose="05050102010706020507" pitchFamily="18" charset="2"/>
            </a:rPr>
            <a:t></a:t>
          </a:r>
          <a:r>
            <a:rPr lang="en-US"/>
            <a:t>q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r,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p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q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r,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r }</a:t>
          </a:r>
        </a:p>
      </dgm:t>
    </dgm:pt>
    <dgm:pt modelId="{D9420816-A22E-4C8E-8D86-AD3C4EBF8A22}" type="parTrans" cxnId="{A8C6A68D-05B0-44C2-974F-1D57A64B73A9}">
      <dgm:prSet/>
      <dgm:spPr/>
      <dgm:t>
        <a:bodyPr/>
        <a:lstStyle/>
        <a:p>
          <a:endParaRPr lang="en-US"/>
        </a:p>
      </dgm:t>
    </dgm:pt>
    <dgm:pt modelId="{03CEB54E-763A-402F-B58D-1B1CEF4BF864}" type="sibTrans" cxnId="{A8C6A68D-05B0-44C2-974F-1D57A64B73A9}">
      <dgm:prSet/>
      <dgm:spPr/>
      <dgm:t>
        <a:bodyPr/>
        <a:lstStyle/>
        <a:p>
          <a:endParaRPr lang="en-US"/>
        </a:p>
      </dgm:t>
    </dgm:pt>
    <dgm:pt modelId="{26B023F7-7192-458B-BF86-EA25D78D56C8}">
      <dgm:prSet/>
      <dgm:spPr/>
      <dgm:t>
        <a:bodyPr/>
        <a:lstStyle/>
        <a:p>
          <a:r>
            <a:rPr lang="en-US" dirty="0"/>
            <a:t>The literals from the clauses are indexed as follows:</a:t>
          </a:r>
        </a:p>
      </dgm:t>
    </dgm:pt>
    <dgm:pt modelId="{6D7085B8-1127-4130-AEA2-E9EE733DA856}" type="parTrans" cxnId="{BB47BA3B-9816-4075-B751-572E6D3C60FF}">
      <dgm:prSet/>
      <dgm:spPr/>
      <dgm:t>
        <a:bodyPr/>
        <a:lstStyle/>
        <a:p>
          <a:endParaRPr lang="en-US"/>
        </a:p>
      </dgm:t>
    </dgm:pt>
    <dgm:pt modelId="{80B3E016-B8CC-4408-B2C0-C6816F5C7298}" type="sibTrans" cxnId="{BB47BA3B-9816-4075-B751-572E6D3C60FF}">
      <dgm:prSet/>
      <dgm:spPr/>
      <dgm:t>
        <a:bodyPr/>
        <a:lstStyle/>
        <a:p>
          <a:endParaRPr lang="en-US"/>
        </a:p>
      </dgm:t>
    </dgm:pt>
    <dgm:pt modelId="{82222FC1-009E-4405-9A5B-07FF4BD80641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r>
            <a:rPr lang="en-US" dirty="0"/>
            <a:t> =</a:t>
          </a:r>
          <a:r>
            <a:rPr lang="en-US" baseline="-25000" dirty="0"/>
            <a:t> (1) 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(2)</a:t>
          </a:r>
          <a:r>
            <a:rPr lang="en-US" dirty="0"/>
            <a:t>r</a:t>
          </a:r>
        </a:p>
      </dgm:t>
    </dgm:pt>
    <dgm:pt modelId="{37694D5A-96EF-4BC3-BEEB-DC0E5DE6DA0F}" type="parTrans" cxnId="{B116B08B-6A99-48DF-A275-A543E93788BA}">
      <dgm:prSet/>
      <dgm:spPr/>
      <dgm:t>
        <a:bodyPr/>
        <a:lstStyle/>
        <a:p>
          <a:endParaRPr lang="en-US"/>
        </a:p>
      </dgm:t>
    </dgm:pt>
    <dgm:pt modelId="{B5D9FCF5-C5FA-46D0-8F6B-3A867416C859}" type="sibTrans" cxnId="{B116B08B-6A99-48DF-A275-A543E93788BA}">
      <dgm:prSet/>
      <dgm:spPr/>
      <dgm:t>
        <a:bodyPr/>
        <a:lstStyle/>
        <a:p>
          <a:endParaRPr lang="en-US"/>
        </a:p>
      </dgm:t>
    </dgm:pt>
    <dgm:pt modelId="{1B8E6779-DC31-42C4-AB15-52ED60994C87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 </a:t>
          </a:r>
          <a:r>
            <a:rPr lang="en-US" dirty="0"/>
            <a:t>=</a:t>
          </a:r>
          <a:r>
            <a:rPr lang="en-US" baseline="-25000" dirty="0"/>
            <a:t>(4)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(5)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(3)</a:t>
          </a:r>
          <a:r>
            <a:rPr lang="en-US" dirty="0"/>
            <a:t> r</a:t>
          </a:r>
        </a:p>
      </dgm:t>
    </dgm:pt>
    <dgm:pt modelId="{5E2D5933-622D-46CE-BEE7-905A6635A69B}" type="parTrans" cxnId="{6563801F-0819-414C-BF0B-37DE6FFA492F}">
      <dgm:prSet/>
      <dgm:spPr/>
      <dgm:t>
        <a:bodyPr/>
        <a:lstStyle/>
        <a:p>
          <a:endParaRPr lang="en-US"/>
        </a:p>
      </dgm:t>
    </dgm:pt>
    <dgm:pt modelId="{6E9C5961-0016-4BAC-A11C-242255B92EF0}" type="sibTrans" cxnId="{6563801F-0819-414C-BF0B-37DE6FFA492F}">
      <dgm:prSet/>
      <dgm:spPr/>
      <dgm:t>
        <a:bodyPr/>
        <a:lstStyle/>
        <a:p>
          <a:endParaRPr lang="en-US"/>
        </a:p>
      </dgm:t>
    </dgm:pt>
    <dgm:pt modelId="{3389E1CE-7CCC-487A-B2DB-B229A310DBC0}">
      <dgm:prSet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 </a:t>
          </a:r>
          <a:r>
            <a:rPr lang="en-US" dirty="0"/>
            <a:t>= </a:t>
          </a:r>
          <a:r>
            <a:rPr lang="en-US" baseline="-25000" dirty="0"/>
            <a:t>(7)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(8) </a:t>
          </a:r>
          <a:r>
            <a:rPr lang="en-US" dirty="0"/>
            <a:t>q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(6)</a:t>
          </a:r>
          <a:r>
            <a:rPr lang="en-US" dirty="0"/>
            <a:t> r</a:t>
          </a:r>
        </a:p>
      </dgm:t>
    </dgm:pt>
    <dgm:pt modelId="{733DA067-B340-4C48-8759-8D6E9AAEC9B5}" type="parTrans" cxnId="{C913E812-B1D5-4367-B567-F7E042FC2ADE}">
      <dgm:prSet/>
      <dgm:spPr/>
      <dgm:t>
        <a:bodyPr/>
        <a:lstStyle/>
        <a:p>
          <a:endParaRPr lang="en-US"/>
        </a:p>
      </dgm:t>
    </dgm:pt>
    <dgm:pt modelId="{75F95F01-8EFB-4349-B43D-AE3D8F9109D5}" type="sibTrans" cxnId="{C913E812-B1D5-4367-B567-F7E042FC2ADE}">
      <dgm:prSet/>
      <dgm:spPr/>
      <dgm:t>
        <a:bodyPr/>
        <a:lstStyle/>
        <a:p>
          <a:endParaRPr lang="en-US"/>
        </a:p>
      </dgm:t>
    </dgm:pt>
    <dgm:pt modelId="{5392475C-D585-4CE3-9ADB-EAEECFDB3F2D}">
      <dgm:prSet/>
      <dgm:spPr/>
      <dgm:t>
        <a:bodyPr/>
        <a:lstStyle/>
        <a:p>
          <a:r>
            <a:rPr lang="en-US"/>
            <a:t>C</a:t>
          </a:r>
          <a:r>
            <a:rPr lang="en-US" baseline="-25000"/>
            <a:t>4 </a:t>
          </a:r>
          <a:r>
            <a:rPr lang="en-US"/>
            <a:t>= </a:t>
          </a:r>
          <a:r>
            <a:rPr lang="en-US" baseline="-25000"/>
            <a:t>(9)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</a:t>
          </a:r>
          <a:r>
            <a:rPr lang="en-US"/>
            <a:t>r</a:t>
          </a:r>
        </a:p>
      </dgm:t>
    </dgm:pt>
    <dgm:pt modelId="{BDFB3DE9-F56B-40FF-A162-6586FEECC19A}" type="parTrans" cxnId="{47A6548D-DFEF-49C5-902D-776682570C74}">
      <dgm:prSet/>
      <dgm:spPr/>
      <dgm:t>
        <a:bodyPr/>
        <a:lstStyle/>
        <a:p>
          <a:endParaRPr lang="en-US"/>
        </a:p>
      </dgm:t>
    </dgm:pt>
    <dgm:pt modelId="{2C105D20-D193-4607-829B-98A36A47143A}" type="sibTrans" cxnId="{47A6548D-DFEF-49C5-902D-776682570C74}">
      <dgm:prSet/>
      <dgm:spPr/>
      <dgm:t>
        <a:bodyPr/>
        <a:lstStyle/>
        <a:p>
          <a:endParaRPr lang="en-US"/>
        </a:p>
      </dgm:t>
    </dgm:pt>
    <dgm:pt modelId="{4617CCEA-E535-4B86-9224-E32834CBDC7F}">
      <dgm:prSet/>
      <dgm:spPr/>
      <dgm:t>
        <a:bodyPr/>
        <a:lstStyle/>
        <a:p>
          <a:r>
            <a:rPr lang="en-US" dirty="0"/>
            <a:t>The derivation of the empty clause:</a:t>
          </a:r>
        </a:p>
      </dgm:t>
    </dgm:pt>
    <dgm:pt modelId="{A21FD992-099F-449E-AC5A-59CE4F98A338}" type="parTrans" cxnId="{B18AC4FD-B32E-479D-A67D-95C35E869AD6}">
      <dgm:prSet/>
      <dgm:spPr/>
      <dgm:t>
        <a:bodyPr/>
        <a:lstStyle/>
        <a:p>
          <a:endParaRPr lang="en-US"/>
        </a:p>
      </dgm:t>
    </dgm:pt>
    <dgm:pt modelId="{D13F25F0-9B33-402F-A165-B84ABF7E3C85}" type="sibTrans" cxnId="{B18AC4FD-B32E-479D-A67D-95C35E869AD6}">
      <dgm:prSet/>
      <dgm:spPr/>
      <dgm:t>
        <a:bodyPr/>
        <a:lstStyle/>
        <a:p>
          <a:endParaRPr lang="en-US"/>
        </a:p>
      </dgm:t>
    </dgm:pt>
    <dgm:pt modelId="{8E376141-B1D6-41FE-B82F-F9E531CFFA2E}">
      <dgm:prSet/>
      <dgm:spPr/>
      <dgm:t>
        <a:bodyPr/>
        <a:lstStyle/>
        <a:p>
          <a:r>
            <a:rPr lang="en-US" dirty="0"/>
            <a:t>C’</a:t>
          </a:r>
          <a:r>
            <a:rPr lang="en-US" baseline="-25000" dirty="0"/>
            <a:t>5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2</a:t>
          </a:r>
          <a:r>
            <a:rPr lang="en-US" dirty="0"/>
            <a:t>, C</a:t>
          </a:r>
          <a:r>
            <a:rPr lang="en-US" baseline="-25000" dirty="0"/>
            <a:t>3</a:t>
          </a:r>
          <a:r>
            <a:rPr lang="en-US" dirty="0"/>
            <a:t>) = </a:t>
          </a:r>
          <a:r>
            <a:rPr lang="en-US" baseline="-25000" dirty="0"/>
            <a:t>(4) </a:t>
          </a:r>
          <a:r>
            <a:rPr lang="en-US" dirty="0">
              <a:sym typeface="Symbol" panose="05050102010706020507" pitchFamily="18" charset="2"/>
            </a:rPr>
            <a:t></a:t>
          </a:r>
          <a:r>
            <a:rPr lang="en-US" dirty="0"/>
            <a:t>p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baseline="-25000" dirty="0"/>
            <a:t> (3)</a:t>
          </a:r>
          <a:r>
            <a:rPr lang="en-US" dirty="0"/>
            <a:t> r</a:t>
          </a:r>
        </a:p>
      </dgm:t>
    </dgm:pt>
    <dgm:pt modelId="{D5C59BC7-F316-459A-AEB6-BABD46F80961}" type="parTrans" cxnId="{93A23104-BAAD-4082-8347-B31437A0E70E}">
      <dgm:prSet/>
      <dgm:spPr/>
      <dgm:t>
        <a:bodyPr/>
        <a:lstStyle/>
        <a:p>
          <a:endParaRPr lang="en-US"/>
        </a:p>
      </dgm:t>
    </dgm:pt>
    <dgm:pt modelId="{BECAF304-E125-4E5D-B000-9DF1442DD563}" type="sibTrans" cxnId="{93A23104-BAAD-4082-8347-B31437A0E70E}">
      <dgm:prSet/>
      <dgm:spPr/>
      <dgm:t>
        <a:bodyPr/>
        <a:lstStyle/>
        <a:p>
          <a:endParaRPr lang="en-US"/>
        </a:p>
      </dgm:t>
    </dgm:pt>
    <dgm:pt modelId="{AA1977CC-F518-4C1F-92A5-F00B0CD8F638}">
      <dgm:prSet/>
      <dgm:spPr/>
      <dgm:t>
        <a:bodyPr/>
        <a:lstStyle/>
        <a:p>
          <a:r>
            <a:rPr lang="en-US" dirty="0"/>
            <a:t>C’</a:t>
          </a:r>
          <a:r>
            <a:rPr lang="en-US" baseline="-25000" dirty="0"/>
            <a:t>6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1</a:t>
          </a:r>
          <a:r>
            <a:rPr lang="en-US" dirty="0"/>
            <a:t>, C’</a:t>
          </a:r>
          <a:r>
            <a:rPr lang="en-US" baseline="-25000" dirty="0"/>
            <a:t>5</a:t>
          </a:r>
          <a:r>
            <a:rPr lang="en-US" dirty="0"/>
            <a:t>) = </a:t>
          </a:r>
          <a:r>
            <a:rPr lang="en-US" baseline="-25000" dirty="0"/>
            <a:t>(2) </a:t>
          </a:r>
          <a:r>
            <a:rPr lang="en-US" dirty="0"/>
            <a:t>r</a:t>
          </a:r>
        </a:p>
      </dgm:t>
    </dgm:pt>
    <dgm:pt modelId="{BF293098-6A95-4A5A-B62F-CDCC2791D5AC}" type="parTrans" cxnId="{3A63396D-A323-47CD-B13E-1CD5FBAD0A22}">
      <dgm:prSet/>
      <dgm:spPr/>
      <dgm:t>
        <a:bodyPr/>
        <a:lstStyle/>
        <a:p>
          <a:endParaRPr lang="ro-RO"/>
        </a:p>
      </dgm:t>
    </dgm:pt>
    <dgm:pt modelId="{0E661910-005D-49E7-8151-34496FFC8095}" type="sibTrans" cxnId="{3A63396D-A323-47CD-B13E-1CD5FBAD0A22}">
      <dgm:prSet/>
      <dgm:spPr/>
      <dgm:t>
        <a:bodyPr/>
        <a:lstStyle/>
        <a:p>
          <a:endParaRPr lang="ro-RO"/>
        </a:p>
      </dgm:t>
    </dgm:pt>
    <dgm:pt modelId="{0744E86B-7526-4664-AC05-2BA9D3B20308}">
      <dgm:prSet/>
      <dgm:spPr/>
      <dgm:t>
        <a:bodyPr/>
        <a:lstStyle/>
        <a:p>
          <a:r>
            <a:rPr lang="en-US" dirty="0"/>
            <a:t>C’</a:t>
          </a:r>
          <a:r>
            <a:rPr lang="en-US" baseline="-25000" dirty="0"/>
            <a:t>7 </a:t>
          </a:r>
          <a:r>
            <a:rPr lang="en-US" dirty="0"/>
            <a:t>= Res</a:t>
          </a:r>
          <a:r>
            <a:rPr lang="en-US" baseline="-25000" dirty="0"/>
            <a:t>r</a:t>
          </a:r>
          <a:r>
            <a:rPr lang="en-US" baseline="30000" dirty="0"/>
            <a:t>lock</a:t>
          </a:r>
          <a:r>
            <a:rPr lang="en-US" dirty="0"/>
            <a:t>(C</a:t>
          </a:r>
          <a:r>
            <a:rPr lang="en-US" baseline="-25000" dirty="0"/>
            <a:t>4</a:t>
          </a:r>
          <a:r>
            <a:rPr lang="en-US" dirty="0"/>
            <a:t>, C’</a:t>
          </a:r>
          <a:r>
            <a:rPr lang="en-US" baseline="-25000" dirty="0"/>
            <a:t>6</a:t>
          </a:r>
          <a:r>
            <a:rPr lang="en-US" dirty="0"/>
            <a:t>) = </a:t>
          </a:r>
          <a:r>
            <a:rPr lang="en-US" dirty="0">
              <a:sym typeface="Symbol" panose="05050102010706020507" pitchFamily="18" charset="2"/>
            </a:rPr>
            <a:t></a:t>
          </a:r>
          <a:endParaRPr lang="en-US" dirty="0"/>
        </a:p>
      </dgm:t>
    </dgm:pt>
    <dgm:pt modelId="{85266A86-02B0-4C25-8A73-322C0365D168}" type="parTrans" cxnId="{6DBBC6E1-4183-4AAB-B0D7-380118F04C73}">
      <dgm:prSet/>
      <dgm:spPr/>
      <dgm:t>
        <a:bodyPr/>
        <a:lstStyle/>
        <a:p>
          <a:endParaRPr lang="ro-RO"/>
        </a:p>
      </dgm:t>
    </dgm:pt>
    <dgm:pt modelId="{65FFA9FC-403F-4D61-BFCA-2114FC71A3B9}" type="sibTrans" cxnId="{6DBBC6E1-4183-4AAB-B0D7-380118F04C73}">
      <dgm:prSet/>
      <dgm:spPr/>
      <dgm:t>
        <a:bodyPr/>
        <a:lstStyle/>
        <a:p>
          <a:endParaRPr lang="ro-RO"/>
        </a:p>
      </dgm:t>
    </dgm:pt>
    <dgm:pt modelId="{513E4924-2026-4907-BDF2-0D8B41D12E2D}">
      <dgm:prSet/>
      <dgm:spPr/>
      <dgm:t>
        <a:bodyPr/>
        <a:lstStyle/>
        <a:p>
          <a:r>
            <a:rPr lang="en-US" dirty="0"/>
            <a:t>=&gt; S is inconsistent</a:t>
          </a:r>
        </a:p>
      </dgm:t>
    </dgm:pt>
    <dgm:pt modelId="{D4620E97-924E-4A72-BB4C-ED50AE3F2AAF}" type="parTrans" cxnId="{34312DF9-54C8-4374-81F7-00A1A3389F53}">
      <dgm:prSet/>
      <dgm:spPr/>
      <dgm:t>
        <a:bodyPr/>
        <a:lstStyle/>
        <a:p>
          <a:endParaRPr lang="ro-RO"/>
        </a:p>
      </dgm:t>
    </dgm:pt>
    <dgm:pt modelId="{DCA68E61-207E-4442-9C27-9FE18BE73D05}" type="sibTrans" cxnId="{34312DF9-54C8-4374-81F7-00A1A3389F53}">
      <dgm:prSet/>
      <dgm:spPr/>
      <dgm:t>
        <a:bodyPr/>
        <a:lstStyle/>
        <a:p>
          <a:endParaRPr lang="ro-RO"/>
        </a:p>
      </dgm:t>
    </dgm:pt>
    <dgm:pt modelId="{E3511332-930B-4091-AA89-D301947A406E}" type="pres">
      <dgm:prSet presAssocID="{7B78EE62-8319-499B-A796-454F814133CB}" presName="linear" presStyleCnt="0">
        <dgm:presLayoutVars>
          <dgm:animLvl val="lvl"/>
          <dgm:resizeHandles val="exact"/>
        </dgm:presLayoutVars>
      </dgm:prSet>
      <dgm:spPr/>
    </dgm:pt>
    <dgm:pt modelId="{7539B10A-B227-4BDF-854C-32893E4F57D7}" type="pres">
      <dgm:prSet presAssocID="{25A9FFA9-0D59-42F8-83E2-5C3318B5FD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BDBCED-8A77-42D0-9912-755783BE37B9}" type="pres">
      <dgm:prSet presAssocID="{03CEB54E-763A-402F-B58D-1B1CEF4BF864}" presName="spacer" presStyleCnt="0"/>
      <dgm:spPr/>
    </dgm:pt>
    <dgm:pt modelId="{DBE4292F-51EF-41EF-B908-94B6625998BE}" type="pres">
      <dgm:prSet presAssocID="{26B023F7-7192-458B-BF86-EA25D78D56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81B27B-672F-4763-AE5E-6FEACDBEA546}" type="pres">
      <dgm:prSet presAssocID="{26B023F7-7192-458B-BF86-EA25D78D56C8}" presName="childText" presStyleLbl="revTx" presStyleIdx="0" presStyleCnt="2">
        <dgm:presLayoutVars>
          <dgm:bulletEnabled val="1"/>
        </dgm:presLayoutVars>
      </dgm:prSet>
      <dgm:spPr/>
    </dgm:pt>
    <dgm:pt modelId="{1A2F6BB2-5652-4701-A2D2-ACCC542AB802}" type="pres">
      <dgm:prSet presAssocID="{4617CCEA-E535-4B86-9224-E32834CBDC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0C0870-CE20-4F26-A92F-86D400300DE7}" type="pres">
      <dgm:prSet presAssocID="{4617CCEA-E535-4B86-9224-E32834CBDC7F}" presName="childText" presStyleLbl="revTx" presStyleIdx="1" presStyleCnt="2">
        <dgm:presLayoutVars>
          <dgm:bulletEnabled val="1"/>
        </dgm:presLayoutVars>
      </dgm:prSet>
      <dgm:spPr/>
    </dgm:pt>
    <dgm:pt modelId="{2340BB5B-AF6F-4CC1-B3BC-CF99ED7B1EE1}" type="pres">
      <dgm:prSet presAssocID="{513E4924-2026-4907-BDF2-0D8B41D12E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A23104-BAAD-4082-8347-B31437A0E70E}" srcId="{4617CCEA-E535-4B86-9224-E32834CBDC7F}" destId="{8E376141-B1D6-41FE-B82F-F9E531CFFA2E}" srcOrd="0" destOrd="0" parTransId="{D5C59BC7-F316-459A-AEB6-BABD46F80961}" sibTransId="{BECAF304-E125-4E5D-B000-9DF1442DD563}"/>
    <dgm:cxn modelId="{C913E812-B1D5-4367-B567-F7E042FC2ADE}" srcId="{26B023F7-7192-458B-BF86-EA25D78D56C8}" destId="{3389E1CE-7CCC-487A-B2DB-B229A310DBC0}" srcOrd="2" destOrd="0" parTransId="{733DA067-B340-4C48-8759-8D6E9AAEC9B5}" sibTransId="{75F95F01-8EFB-4349-B43D-AE3D8F9109D5}"/>
    <dgm:cxn modelId="{6563801F-0819-414C-BF0B-37DE6FFA492F}" srcId="{26B023F7-7192-458B-BF86-EA25D78D56C8}" destId="{1B8E6779-DC31-42C4-AB15-52ED60994C87}" srcOrd="1" destOrd="0" parTransId="{5E2D5933-622D-46CE-BEE7-905A6635A69B}" sibTransId="{6E9C5961-0016-4BAC-A11C-242255B92EF0}"/>
    <dgm:cxn modelId="{6960AD21-3C7E-4C92-81AC-F303AD16871A}" type="presOf" srcId="{7B78EE62-8319-499B-A796-454F814133CB}" destId="{E3511332-930B-4091-AA89-D301947A406E}" srcOrd="0" destOrd="0" presId="urn:microsoft.com/office/officeart/2005/8/layout/vList2"/>
    <dgm:cxn modelId="{805ADC21-F3D9-402D-B9C5-D5E659754371}" type="presOf" srcId="{8E376141-B1D6-41FE-B82F-F9E531CFFA2E}" destId="{AA0C0870-CE20-4F26-A92F-86D400300DE7}" srcOrd="0" destOrd="0" presId="urn:microsoft.com/office/officeart/2005/8/layout/vList2"/>
    <dgm:cxn modelId="{5C020127-ACD1-415B-966E-3F1EEB2A96DA}" type="presOf" srcId="{1B8E6779-DC31-42C4-AB15-52ED60994C87}" destId="{F981B27B-672F-4763-AE5E-6FEACDBEA546}" srcOrd="0" destOrd="1" presId="urn:microsoft.com/office/officeart/2005/8/layout/vList2"/>
    <dgm:cxn modelId="{96FB873A-A54D-4012-B49B-66F674B037BC}" type="presOf" srcId="{25A9FFA9-0D59-42F8-83E2-5C3318B5FD61}" destId="{7539B10A-B227-4BDF-854C-32893E4F57D7}" srcOrd="0" destOrd="0" presId="urn:microsoft.com/office/officeart/2005/8/layout/vList2"/>
    <dgm:cxn modelId="{BB47BA3B-9816-4075-B751-572E6D3C60FF}" srcId="{7B78EE62-8319-499B-A796-454F814133CB}" destId="{26B023F7-7192-458B-BF86-EA25D78D56C8}" srcOrd="1" destOrd="0" parTransId="{6D7085B8-1127-4130-AEA2-E9EE733DA856}" sibTransId="{80B3E016-B8CC-4408-B2C0-C6816F5C7298}"/>
    <dgm:cxn modelId="{9600F763-54C8-4D1D-8A75-C7D784817901}" type="presOf" srcId="{4617CCEA-E535-4B86-9224-E32834CBDC7F}" destId="{1A2F6BB2-5652-4701-A2D2-ACCC542AB802}" srcOrd="0" destOrd="0" presId="urn:microsoft.com/office/officeart/2005/8/layout/vList2"/>
    <dgm:cxn modelId="{3A63396D-A323-47CD-B13E-1CD5FBAD0A22}" srcId="{4617CCEA-E535-4B86-9224-E32834CBDC7F}" destId="{AA1977CC-F518-4C1F-92A5-F00B0CD8F638}" srcOrd="1" destOrd="0" parTransId="{BF293098-6A95-4A5A-B62F-CDCC2791D5AC}" sibTransId="{0E661910-005D-49E7-8151-34496FFC8095}"/>
    <dgm:cxn modelId="{5CD8E26F-2584-416A-9786-6BA0E2DCB5AA}" type="presOf" srcId="{3389E1CE-7CCC-487A-B2DB-B229A310DBC0}" destId="{F981B27B-672F-4763-AE5E-6FEACDBEA546}" srcOrd="0" destOrd="2" presId="urn:microsoft.com/office/officeart/2005/8/layout/vList2"/>
    <dgm:cxn modelId="{FED4917A-AB17-41CD-90C4-CC1311C0CE04}" type="presOf" srcId="{AA1977CC-F518-4C1F-92A5-F00B0CD8F638}" destId="{AA0C0870-CE20-4F26-A92F-86D400300DE7}" srcOrd="0" destOrd="1" presId="urn:microsoft.com/office/officeart/2005/8/layout/vList2"/>
    <dgm:cxn modelId="{43F4A884-416F-4B28-A82E-E21A207520AF}" type="presOf" srcId="{513E4924-2026-4907-BDF2-0D8B41D12E2D}" destId="{2340BB5B-AF6F-4CC1-B3BC-CF99ED7B1EE1}" srcOrd="0" destOrd="0" presId="urn:microsoft.com/office/officeart/2005/8/layout/vList2"/>
    <dgm:cxn modelId="{B116B08B-6A99-48DF-A275-A543E93788BA}" srcId="{26B023F7-7192-458B-BF86-EA25D78D56C8}" destId="{82222FC1-009E-4405-9A5B-07FF4BD80641}" srcOrd="0" destOrd="0" parTransId="{37694D5A-96EF-4BC3-BEEB-DC0E5DE6DA0F}" sibTransId="{B5D9FCF5-C5FA-46D0-8F6B-3A867416C859}"/>
    <dgm:cxn modelId="{47A6548D-DFEF-49C5-902D-776682570C74}" srcId="{26B023F7-7192-458B-BF86-EA25D78D56C8}" destId="{5392475C-D585-4CE3-9ADB-EAEECFDB3F2D}" srcOrd="3" destOrd="0" parTransId="{BDFB3DE9-F56B-40FF-A162-6586FEECC19A}" sibTransId="{2C105D20-D193-4607-829B-98A36A47143A}"/>
    <dgm:cxn modelId="{A8C6A68D-05B0-44C2-974F-1D57A64B73A9}" srcId="{7B78EE62-8319-499B-A796-454F814133CB}" destId="{25A9FFA9-0D59-42F8-83E2-5C3318B5FD61}" srcOrd="0" destOrd="0" parTransId="{D9420816-A22E-4C8E-8D86-AD3C4EBF8A22}" sibTransId="{03CEB54E-763A-402F-B58D-1B1CEF4BF864}"/>
    <dgm:cxn modelId="{F5DB3EA1-5C72-4B90-907F-5373DA38EDE8}" type="presOf" srcId="{26B023F7-7192-458B-BF86-EA25D78D56C8}" destId="{DBE4292F-51EF-41EF-B908-94B6625998BE}" srcOrd="0" destOrd="0" presId="urn:microsoft.com/office/officeart/2005/8/layout/vList2"/>
    <dgm:cxn modelId="{6BB737C9-9EF3-4B87-A5F5-5DE16A5549E5}" type="presOf" srcId="{5392475C-D585-4CE3-9ADB-EAEECFDB3F2D}" destId="{F981B27B-672F-4763-AE5E-6FEACDBEA546}" srcOrd="0" destOrd="3" presId="urn:microsoft.com/office/officeart/2005/8/layout/vList2"/>
    <dgm:cxn modelId="{D0F90DDA-9A89-407A-BAE2-B40B1D2D273E}" type="presOf" srcId="{82222FC1-009E-4405-9A5B-07FF4BD80641}" destId="{F981B27B-672F-4763-AE5E-6FEACDBEA546}" srcOrd="0" destOrd="0" presId="urn:microsoft.com/office/officeart/2005/8/layout/vList2"/>
    <dgm:cxn modelId="{6DBBC6E1-4183-4AAB-B0D7-380118F04C73}" srcId="{4617CCEA-E535-4B86-9224-E32834CBDC7F}" destId="{0744E86B-7526-4664-AC05-2BA9D3B20308}" srcOrd="2" destOrd="0" parTransId="{85266A86-02B0-4C25-8A73-322C0365D168}" sibTransId="{65FFA9FC-403F-4D61-BFCA-2114FC71A3B9}"/>
    <dgm:cxn modelId="{B82B0EF1-D217-4349-93AB-2447EF895964}" type="presOf" srcId="{0744E86B-7526-4664-AC05-2BA9D3B20308}" destId="{AA0C0870-CE20-4F26-A92F-86D400300DE7}" srcOrd="0" destOrd="2" presId="urn:microsoft.com/office/officeart/2005/8/layout/vList2"/>
    <dgm:cxn modelId="{34312DF9-54C8-4374-81F7-00A1A3389F53}" srcId="{7B78EE62-8319-499B-A796-454F814133CB}" destId="{513E4924-2026-4907-BDF2-0D8B41D12E2D}" srcOrd="3" destOrd="0" parTransId="{D4620E97-924E-4A72-BB4C-ED50AE3F2AAF}" sibTransId="{DCA68E61-207E-4442-9C27-9FE18BE73D05}"/>
    <dgm:cxn modelId="{B18AC4FD-B32E-479D-A67D-95C35E869AD6}" srcId="{7B78EE62-8319-499B-A796-454F814133CB}" destId="{4617CCEA-E535-4B86-9224-E32834CBDC7F}" srcOrd="2" destOrd="0" parTransId="{A21FD992-099F-449E-AC5A-59CE4F98A338}" sibTransId="{D13F25F0-9B33-402F-A165-B84ABF7E3C85}"/>
    <dgm:cxn modelId="{E51A7B45-4B8F-4709-A8C4-E74E69C0A667}" type="presParOf" srcId="{E3511332-930B-4091-AA89-D301947A406E}" destId="{7539B10A-B227-4BDF-854C-32893E4F57D7}" srcOrd="0" destOrd="0" presId="urn:microsoft.com/office/officeart/2005/8/layout/vList2"/>
    <dgm:cxn modelId="{B5CC4994-AF64-4537-8CD8-8C7AB21B8AD1}" type="presParOf" srcId="{E3511332-930B-4091-AA89-D301947A406E}" destId="{4FBDBCED-8A77-42D0-9912-755783BE37B9}" srcOrd="1" destOrd="0" presId="urn:microsoft.com/office/officeart/2005/8/layout/vList2"/>
    <dgm:cxn modelId="{6A922779-326A-4030-A557-DE2CD3EEC00B}" type="presParOf" srcId="{E3511332-930B-4091-AA89-D301947A406E}" destId="{DBE4292F-51EF-41EF-B908-94B6625998BE}" srcOrd="2" destOrd="0" presId="urn:microsoft.com/office/officeart/2005/8/layout/vList2"/>
    <dgm:cxn modelId="{025CF3A7-0806-44DC-AE12-6A749A1EFD20}" type="presParOf" srcId="{E3511332-930B-4091-AA89-D301947A406E}" destId="{F981B27B-672F-4763-AE5E-6FEACDBEA546}" srcOrd="3" destOrd="0" presId="urn:microsoft.com/office/officeart/2005/8/layout/vList2"/>
    <dgm:cxn modelId="{19B988D3-909A-4835-A2FD-1F3C8D3BA6BD}" type="presParOf" srcId="{E3511332-930B-4091-AA89-D301947A406E}" destId="{1A2F6BB2-5652-4701-A2D2-ACCC542AB802}" srcOrd="4" destOrd="0" presId="urn:microsoft.com/office/officeart/2005/8/layout/vList2"/>
    <dgm:cxn modelId="{C73E76FD-32B7-469A-9169-25C12A3180B3}" type="presParOf" srcId="{E3511332-930B-4091-AA89-D301947A406E}" destId="{AA0C0870-CE20-4F26-A92F-86D400300DE7}" srcOrd="5" destOrd="0" presId="urn:microsoft.com/office/officeart/2005/8/layout/vList2"/>
    <dgm:cxn modelId="{615A6C25-16E6-49C5-8EDE-8E7816A05167}" type="presParOf" srcId="{E3511332-930B-4091-AA89-D301947A406E}" destId="{2340BB5B-AF6F-4CC1-B3BC-CF99ED7B1E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9B10A-B227-4BDF-854C-32893E4F57D7}">
      <dsp:nvSpPr>
        <dsp:cNvPr id="0" name=""/>
        <dsp:cNvSpPr/>
      </dsp:nvSpPr>
      <dsp:spPr>
        <a:xfrm>
          <a:off x="0" y="105793"/>
          <a:ext cx="6579589" cy="452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S1 = {p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r,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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r,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dirty="0"/>
            <a:t>r,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r }</a:t>
          </a:r>
        </a:p>
      </dsp:txBody>
      <dsp:txXfrm>
        <a:off x="22103" y="127896"/>
        <a:ext cx="6535383" cy="408584"/>
      </dsp:txXfrm>
    </dsp:sp>
    <dsp:sp modelId="{DBE4292F-51EF-41EF-B908-94B6625998BE}">
      <dsp:nvSpPr>
        <dsp:cNvPr id="0" name=""/>
        <dsp:cNvSpPr/>
      </dsp:nvSpPr>
      <dsp:spPr>
        <a:xfrm>
          <a:off x="0" y="610423"/>
          <a:ext cx="6579589" cy="452790"/>
        </a:xfrm>
        <a:prstGeom prst="roundRect">
          <a:avLst/>
        </a:prstGeom>
        <a:solidFill>
          <a:schemeClr val="accent5">
            <a:hueOff val="471357"/>
            <a:satOff val="-2254"/>
            <a:lumOff val="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literals from the clauses are indexed as follows:</a:t>
          </a:r>
        </a:p>
      </dsp:txBody>
      <dsp:txXfrm>
        <a:off x="22103" y="632526"/>
        <a:ext cx="6535383" cy="408584"/>
      </dsp:txXfrm>
    </dsp:sp>
    <dsp:sp modelId="{F981B27B-672F-4763-AE5E-6FEACDBEA546}">
      <dsp:nvSpPr>
        <dsp:cNvPr id="0" name=""/>
        <dsp:cNvSpPr/>
      </dsp:nvSpPr>
      <dsp:spPr>
        <a:xfrm>
          <a:off x="0" y="1063213"/>
          <a:ext cx="6579589" cy="1006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</a:t>
          </a:r>
          <a:r>
            <a:rPr lang="en-US" sz="1400" kern="1200" baseline="-25000"/>
            <a:t>1</a:t>
          </a:r>
          <a:r>
            <a:rPr lang="en-US" sz="1400" kern="1200"/>
            <a:t> =</a:t>
          </a:r>
          <a:r>
            <a:rPr lang="en-US" sz="1400" kern="1200" baseline="-25000"/>
            <a:t> (1) </a:t>
          </a:r>
          <a:r>
            <a:rPr lang="en-US" sz="1400" kern="1200"/>
            <a:t>p</a:t>
          </a:r>
          <a:r>
            <a:rPr lang="en-US" sz="1400" kern="1200">
              <a:sym typeface="Symbol" panose="05050102010706020507" pitchFamily="18" charset="2"/>
            </a:rPr>
            <a:t></a:t>
          </a:r>
          <a:r>
            <a:rPr lang="en-US" sz="1400" kern="1200" baseline="-25000"/>
            <a:t>(2)</a:t>
          </a:r>
          <a:r>
            <a:rPr lang="en-US" sz="1400" kern="1200"/>
            <a:t>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2 </a:t>
          </a:r>
          <a:r>
            <a:rPr lang="en-US" sz="1400" kern="1200" dirty="0"/>
            <a:t>=</a:t>
          </a:r>
          <a:r>
            <a:rPr lang="en-US" sz="1400" kern="1200" baseline="-25000" dirty="0"/>
            <a:t>(3) 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p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(4) 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(5)</a:t>
          </a:r>
          <a:r>
            <a:rPr lang="en-US" sz="1400" kern="1200" dirty="0"/>
            <a:t>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3 </a:t>
          </a:r>
          <a:r>
            <a:rPr lang="en-US" sz="1400" kern="1200" dirty="0"/>
            <a:t>= </a:t>
          </a:r>
          <a:r>
            <a:rPr lang="en-US" sz="1400" kern="1200" baseline="-25000" dirty="0"/>
            <a:t>(6) 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p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(7) 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(8)</a:t>
          </a:r>
          <a:r>
            <a:rPr lang="en-US" sz="1400" kern="1200" dirty="0"/>
            <a:t>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</a:t>
          </a:r>
          <a:r>
            <a:rPr lang="en-US" sz="1400" kern="1200" baseline="-25000"/>
            <a:t>4 </a:t>
          </a:r>
          <a:r>
            <a:rPr lang="en-US" sz="1400" kern="1200"/>
            <a:t>= </a:t>
          </a:r>
          <a:r>
            <a:rPr lang="en-US" sz="1400" kern="1200" baseline="-25000"/>
            <a:t>(9)</a:t>
          </a:r>
          <a:r>
            <a:rPr lang="en-US" sz="1400" kern="1200"/>
            <a:t> </a:t>
          </a:r>
          <a:r>
            <a:rPr lang="en-US" sz="1400" kern="1200">
              <a:sym typeface="Symbol" panose="05050102010706020507" pitchFamily="18" charset="2"/>
            </a:rPr>
            <a:t></a:t>
          </a:r>
          <a:r>
            <a:rPr lang="en-US" sz="1400" kern="1200"/>
            <a:t>r</a:t>
          </a:r>
        </a:p>
      </dsp:txBody>
      <dsp:txXfrm>
        <a:off x="0" y="1063213"/>
        <a:ext cx="6579589" cy="1006020"/>
      </dsp:txXfrm>
    </dsp:sp>
    <dsp:sp modelId="{130E9802-5F63-448A-94C1-511A8DF2633F}">
      <dsp:nvSpPr>
        <dsp:cNvPr id="0" name=""/>
        <dsp:cNvSpPr/>
      </dsp:nvSpPr>
      <dsp:spPr>
        <a:xfrm>
          <a:off x="0" y="2069233"/>
          <a:ext cx="6579589" cy="452790"/>
        </a:xfrm>
        <a:prstGeom prst="roundRect">
          <a:avLst/>
        </a:prstGeom>
        <a:solidFill>
          <a:schemeClr val="accent5">
            <a:hueOff val="942713"/>
            <a:satOff val="-4508"/>
            <a:lumOff val="4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</a:t>
          </a:r>
          <a:r>
            <a:rPr lang="en-US" sz="1800" kern="1200" baseline="30000" dirty="0"/>
            <a:t>0 </a:t>
          </a:r>
          <a:r>
            <a:rPr lang="en-US" sz="1800" kern="1200" dirty="0"/>
            <a:t>= S = {C</a:t>
          </a:r>
          <a:r>
            <a:rPr lang="en-US" sz="1800" kern="1200" baseline="-25000" dirty="0"/>
            <a:t>1</a:t>
          </a:r>
          <a:r>
            <a:rPr lang="en-US" sz="1800" kern="1200" dirty="0"/>
            <a:t>, C</a:t>
          </a:r>
          <a:r>
            <a:rPr lang="en-US" sz="1800" kern="1200" baseline="-25000" dirty="0"/>
            <a:t>2</a:t>
          </a:r>
          <a:r>
            <a:rPr lang="en-US" sz="1800" kern="1200" dirty="0"/>
            <a:t>, C</a:t>
          </a:r>
          <a:r>
            <a:rPr lang="en-US" sz="1800" kern="1200" baseline="-25000" dirty="0"/>
            <a:t>3</a:t>
          </a:r>
          <a:r>
            <a:rPr lang="en-US" sz="1800" kern="1200" dirty="0"/>
            <a:t>, C</a:t>
          </a:r>
          <a:r>
            <a:rPr lang="en-US" sz="1800" kern="1200" baseline="-25000" dirty="0"/>
            <a:t>4</a:t>
          </a:r>
          <a:r>
            <a:rPr lang="en-US" sz="1800" kern="1200" dirty="0"/>
            <a:t>}</a:t>
          </a:r>
        </a:p>
      </dsp:txBody>
      <dsp:txXfrm>
        <a:off x="22103" y="2091336"/>
        <a:ext cx="6535383" cy="408584"/>
      </dsp:txXfrm>
    </dsp:sp>
    <dsp:sp modelId="{9B175EA4-96AA-4716-A7B0-B5284E0F8754}">
      <dsp:nvSpPr>
        <dsp:cNvPr id="0" name=""/>
        <dsp:cNvSpPr/>
      </dsp:nvSpPr>
      <dsp:spPr>
        <a:xfrm>
          <a:off x="0" y="2522023"/>
          <a:ext cx="6579589" cy="503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5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1</a:t>
          </a:r>
          <a:r>
            <a:rPr lang="en-US" sz="1400" kern="1200" dirty="0"/>
            <a:t>, C</a:t>
          </a:r>
          <a:r>
            <a:rPr lang="en-US" sz="1400" kern="1200" baseline="-25000" dirty="0"/>
            <a:t>2</a:t>
          </a:r>
          <a:r>
            <a:rPr lang="en-US" sz="1400" kern="1200" dirty="0"/>
            <a:t>) = </a:t>
          </a:r>
          <a:r>
            <a:rPr lang="en-US" sz="1400" kern="1200" baseline="-25000" dirty="0"/>
            <a:t>(4)</a:t>
          </a:r>
          <a:r>
            <a:rPr lang="en-US" sz="1400" kern="1200" dirty="0">
              <a:sym typeface="Symbol" panose="05050102010706020507" pitchFamily="18" charset="2"/>
            </a:rPr>
            <a:t>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(2)</a:t>
          </a:r>
          <a:r>
            <a:rPr lang="en-US" sz="1400" kern="1200" dirty="0"/>
            <a:t> 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6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1</a:t>
          </a:r>
          <a:r>
            <a:rPr lang="en-US" sz="1400" kern="1200" dirty="0"/>
            <a:t>, C</a:t>
          </a:r>
          <a:r>
            <a:rPr lang="en-US" sz="1400" kern="1200" baseline="-25000" dirty="0"/>
            <a:t>3</a:t>
          </a:r>
          <a:r>
            <a:rPr lang="en-US" sz="1400" kern="1200" dirty="0"/>
            <a:t>) = </a:t>
          </a:r>
          <a:r>
            <a:rPr lang="en-US" sz="1400" kern="1200" baseline="-25000" dirty="0"/>
            <a:t>(7) </a:t>
          </a:r>
          <a:r>
            <a:rPr lang="en-US" sz="1400" kern="1200" dirty="0"/>
            <a:t>q</a:t>
          </a:r>
          <a:r>
            <a:rPr lang="en-US" sz="1400" kern="1200" dirty="0">
              <a:sym typeface="Symbol" panose="05050102010706020507" pitchFamily="18" charset="2"/>
            </a:rPr>
            <a:t></a:t>
          </a:r>
          <a:r>
            <a:rPr lang="en-US" sz="1400" kern="1200" baseline="-25000" dirty="0"/>
            <a:t>(2)</a:t>
          </a:r>
          <a:r>
            <a:rPr lang="en-US" sz="1400" kern="1200" dirty="0"/>
            <a:t> r</a:t>
          </a:r>
        </a:p>
      </dsp:txBody>
      <dsp:txXfrm>
        <a:off x="0" y="2522023"/>
        <a:ext cx="6579589" cy="503010"/>
      </dsp:txXfrm>
    </dsp:sp>
    <dsp:sp modelId="{7E226BD1-5EC8-4F57-BAD1-6603D4EE0938}">
      <dsp:nvSpPr>
        <dsp:cNvPr id="0" name=""/>
        <dsp:cNvSpPr/>
      </dsp:nvSpPr>
      <dsp:spPr>
        <a:xfrm>
          <a:off x="0" y="3025033"/>
          <a:ext cx="6579589" cy="452790"/>
        </a:xfrm>
        <a:prstGeom prst="roundRect">
          <a:avLst/>
        </a:prstGeom>
        <a:solidFill>
          <a:schemeClr val="accent5">
            <a:hueOff val="1414070"/>
            <a:satOff val="-6762"/>
            <a:lumOff val="7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</a:t>
          </a:r>
          <a:r>
            <a:rPr lang="en-US" sz="1800" kern="1200" baseline="30000" dirty="0"/>
            <a:t>2</a:t>
          </a:r>
          <a:r>
            <a:rPr lang="en-US" sz="1800" kern="1200" dirty="0"/>
            <a:t> = {C</a:t>
          </a:r>
          <a:r>
            <a:rPr lang="en-US" sz="1800" kern="1200" baseline="-25000" dirty="0"/>
            <a:t>4</a:t>
          </a:r>
          <a:r>
            <a:rPr lang="en-US" sz="1800" kern="1200" baseline="0" dirty="0"/>
            <a:t>,</a:t>
          </a:r>
          <a:r>
            <a:rPr lang="en-US" sz="1800" kern="1200" baseline="-25000" dirty="0"/>
            <a:t> </a:t>
          </a:r>
          <a:r>
            <a:rPr lang="en-US" sz="1800" kern="1200" dirty="0"/>
            <a:t>C</a:t>
          </a:r>
          <a:r>
            <a:rPr lang="en-US" sz="1800" kern="1200" baseline="-25000" dirty="0"/>
            <a:t>5</a:t>
          </a:r>
          <a:r>
            <a:rPr lang="en-US" sz="1800" kern="1200" dirty="0"/>
            <a:t>, C</a:t>
          </a:r>
          <a:r>
            <a:rPr lang="en-US" sz="1800" kern="1200" baseline="-25000" dirty="0"/>
            <a:t>6</a:t>
          </a:r>
          <a:r>
            <a:rPr lang="en-US" sz="1800" kern="1200" dirty="0"/>
            <a:t>}</a:t>
          </a:r>
        </a:p>
      </dsp:txBody>
      <dsp:txXfrm>
        <a:off x="22103" y="3047136"/>
        <a:ext cx="6535383" cy="408584"/>
      </dsp:txXfrm>
    </dsp:sp>
    <dsp:sp modelId="{111DD6A3-6284-4E0A-97AC-542F8712DFED}">
      <dsp:nvSpPr>
        <dsp:cNvPr id="0" name=""/>
        <dsp:cNvSpPr/>
      </dsp:nvSpPr>
      <dsp:spPr>
        <a:xfrm>
          <a:off x="0" y="3477823"/>
          <a:ext cx="657958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7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5</a:t>
          </a:r>
          <a:r>
            <a:rPr lang="en-US" sz="1400" kern="1200" dirty="0"/>
            <a:t>, C</a:t>
          </a:r>
          <a:r>
            <a:rPr lang="en-US" sz="1400" kern="1200" baseline="-25000" dirty="0"/>
            <a:t>6</a:t>
          </a:r>
          <a:r>
            <a:rPr lang="en-US" sz="1400" kern="1200" dirty="0"/>
            <a:t>) = r</a:t>
          </a:r>
        </a:p>
      </dsp:txBody>
      <dsp:txXfrm>
        <a:off x="0" y="3477823"/>
        <a:ext cx="6579589" cy="298080"/>
      </dsp:txXfrm>
    </dsp:sp>
    <dsp:sp modelId="{2373AB03-D059-4FEE-8FF1-186CB4EEC153}">
      <dsp:nvSpPr>
        <dsp:cNvPr id="0" name=""/>
        <dsp:cNvSpPr/>
      </dsp:nvSpPr>
      <dsp:spPr>
        <a:xfrm>
          <a:off x="0" y="3775903"/>
          <a:ext cx="6579589" cy="452790"/>
        </a:xfrm>
        <a:prstGeom prst="roundRect">
          <a:avLst/>
        </a:prstGeom>
        <a:solidFill>
          <a:schemeClr val="accent5">
            <a:hueOff val="1885427"/>
            <a:satOff val="-9016"/>
            <a:lumOff val="9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</a:t>
          </a:r>
          <a:r>
            <a:rPr lang="en-US" sz="1800" kern="1200" baseline="30000" dirty="0"/>
            <a:t>3</a:t>
          </a:r>
          <a:r>
            <a:rPr lang="en-US" sz="1800" kern="1200" dirty="0"/>
            <a:t> = {C</a:t>
          </a:r>
          <a:r>
            <a:rPr lang="en-US" sz="1800" kern="1200" baseline="-25000" dirty="0"/>
            <a:t>4</a:t>
          </a:r>
          <a:r>
            <a:rPr lang="en-US" sz="1800" kern="1200" baseline="0" dirty="0"/>
            <a:t>,</a:t>
          </a:r>
          <a:r>
            <a:rPr lang="en-US" sz="1800" kern="1200" baseline="-25000" dirty="0"/>
            <a:t> </a:t>
          </a:r>
          <a:r>
            <a:rPr lang="en-US" sz="1800" kern="1200" dirty="0"/>
            <a:t>C</a:t>
          </a:r>
          <a:r>
            <a:rPr lang="en-US" sz="1800" kern="1200" baseline="-25000" dirty="0"/>
            <a:t>7</a:t>
          </a:r>
          <a:r>
            <a:rPr lang="en-US" sz="1800" kern="1200" dirty="0"/>
            <a:t>}</a:t>
          </a:r>
        </a:p>
      </dsp:txBody>
      <dsp:txXfrm>
        <a:off x="22103" y="3798006"/>
        <a:ext cx="6535383" cy="408584"/>
      </dsp:txXfrm>
    </dsp:sp>
    <dsp:sp modelId="{BBFFD58E-DB59-490C-A6E2-45DE0479B44F}">
      <dsp:nvSpPr>
        <dsp:cNvPr id="0" name=""/>
        <dsp:cNvSpPr/>
      </dsp:nvSpPr>
      <dsp:spPr>
        <a:xfrm>
          <a:off x="0" y="4228693"/>
          <a:ext cx="657958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</a:t>
          </a:r>
          <a:r>
            <a:rPr lang="en-US" sz="1400" kern="1200" baseline="-25000" dirty="0"/>
            <a:t>8 </a:t>
          </a:r>
          <a:r>
            <a:rPr lang="en-US" sz="1400" kern="1200" dirty="0"/>
            <a:t>= Res</a:t>
          </a:r>
          <a:r>
            <a:rPr lang="en-US" sz="1400" kern="1200" baseline="-25000" dirty="0"/>
            <a:t>r</a:t>
          </a:r>
          <a:r>
            <a:rPr lang="en-US" sz="1400" kern="1200" baseline="30000" dirty="0"/>
            <a:t>lock</a:t>
          </a:r>
          <a:r>
            <a:rPr lang="en-US" sz="1400" kern="1200" dirty="0"/>
            <a:t>(C</a:t>
          </a:r>
          <a:r>
            <a:rPr lang="en-US" sz="1400" kern="1200" baseline="-25000" dirty="0"/>
            <a:t>4</a:t>
          </a:r>
          <a:r>
            <a:rPr lang="en-US" sz="1400" kern="1200" dirty="0"/>
            <a:t>, C</a:t>
          </a:r>
          <a:r>
            <a:rPr lang="en-US" sz="1400" kern="1200" baseline="-25000" dirty="0"/>
            <a:t>7</a:t>
          </a:r>
          <a:r>
            <a:rPr lang="en-US" sz="1400" kern="1200" dirty="0"/>
            <a:t>) = </a:t>
          </a:r>
          <a:r>
            <a:rPr lang="en-US" sz="1400" kern="1200" dirty="0">
              <a:sym typeface="Symbol" panose="05050102010706020507" pitchFamily="18" charset="2"/>
            </a:rPr>
            <a:t></a:t>
          </a:r>
          <a:endParaRPr lang="en-US" sz="1400" kern="1200" dirty="0"/>
        </a:p>
      </dsp:txBody>
      <dsp:txXfrm>
        <a:off x="0" y="4228693"/>
        <a:ext cx="6579589" cy="298080"/>
      </dsp:txXfrm>
    </dsp:sp>
    <dsp:sp modelId="{4D7EB957-0621-41A7-802B-7C58BE2C75A9}">
      <dsp:nvSpPr>
        <dsp:cNvPr id="0" name=""/>
        <dsp:cNvSpPr/>
      </dsp:nvSpPr>
      <dsp:spPr>
        <a:xfrm>
          <a:off x="0" y="4526773"/>
          <a:ext cx="6579589" cy="45279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=&gt; S is inconsistent</a:t>
          </a:r>
        </a:p>
      </dsp:txBody>
      <dsp:txXfrm>
        <a:off x="22103" y="4548876"/>
        <a:ext cx="6535383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9B10A-B227-4BDF-854C-32893E4F57D7}">
      <dsp:nvSpPr>
        <dsp:cNvPr id="0" name=""/>
        <dsp:cNvSpPr/>
      </dsp:nvSpPr>
      <dsp:spPr>
        <a:xfrm>
          <a:off x="0" y="397445"/>
          <a:ext cx="6579589" cy="578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S1 = {p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r, </a:t>
          </a:r>
          <a:r>
            <a:rPr lang="en-US" sz="2300" kern="1200">
              <a:sym typeface="Symbol" panose="05050102010706020507" pitchFamily="18" charset="2"/>
            </a:rPr>
            <a:t></a:t>
          </a:r>
          <a:r>
            <a:rPr lang="en-US" sz="2300" kern="1200"/>
            <a:t>p</a:t>
          </a:r>
          <a:r>
            <a:rPr lang="en-US" sz="2300" kern="1200">
              <a:sym typeface="Symbol" panose="05050102010706020507" pitchFamily="18" charset="2"/>
            </a:rPr>
            <a:t></a:t>
          </a:r>
          <a:r>
            <a:rPr lang="en-US" sz="2300" kern="1200"/>
            <a:t>q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r, </a:t>
          </a:r>
          <a:r>
            <a:rPr lang="en-US" sz="2300" kern="1200">
              <a:sym typeface="Symbol" panose="05050102010706020507" pitchFamily="18" charset="2"/>
            </a:rPr>
            <a:t></a:t>
          </a:r>
          <a:r>
            <a:rPr lang="en-US" sz="2300" kern="1200"/>
            <a:t>p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q</a:t>
          </a:r>
          <a:r>
            <a:rPr lang="en-US" sz="2300" kern="1200">
              <a:sym typeface="Symbol" panose="05050102010706020507" pitchFamily="18" charset="2"/>
            </a:rPr>
            <a:t></a:t>
          </a:r>
          <a:r>
            <a:rPr lang="en-US" sz="2300" kern="1200"/>
            <a:t>r, </a:t>
          </a:r>
          <a:r>
            <a:rPr lang="en-US" sz="2300" kern="1200">
              <a:sym typeface="Symbol" panose="05050102010706020507" pitchFamily="18" charset="2"/>
            </a:rPr>
            <a:t></a:t>
          </a:r>
          <a:r>
            <a:rPr lang="en-US" sz="2300" kern="1200"/>
            <a:t>r }</a:t>
          </a:r>
        </a:p>
      </dsp:txBody>
      <dsp:txXfrm>
        <a:off x="28243" y="425688"/>
        <a:ext cx="6523103" cy="522079"/>
      </dsp:txXfrm>
    </dsp:sp>
    <dsp:sp modelId="{DBE4292F-51EF-41EF-B908-94B6625998BE}">
      <dsp:nvSpPr>
        <dsp:cNvPr id="0" name=""/>
        <dsp:cNvSpPr/>
      </dsp:nvSpPr>
      <dsp:spPr>
        <a:xfrm>
          <a:off x="0" y="1042250"/>
          <a:ext cx="6579589" cy="578565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literals from the clauses are indexed as follows:</a:t>
          </a:r>
        </a:p>
      </dsp:txBody>
      <dsp:txXfrm>
        <a:off x="28243" y="1070493"/>
        <a:ext cx="6523103" cy="522079"/>
      </dsp:txXfrm>
    </dsp:sp>
    <dsp:sp modelId="{F981B27B-672F-4763-AE5E-6FEACDBEA546}">
      <dsp:nvSpPr>
        <dsp:cNvPr id="0" name=""/>
        <dsp:cNvSpPr/>
      </dsp:nvSpPr>
      <dsp:spPr>
        <a:xfrm>
          <a:off x="0" y="1620815"/>
          <a:ext cx="6579589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</a:t>
          </a:r>
          <a:r>
            <a:rPr lang="en-US" sz="1800" kern="1200" baseline="-25000" dirty="0"/>
            <a:t>1</a:t>
          </a:r>
          <a:r>
            <a:rPr lang="en-US" sz="1800" kern="1200" dirty="0"/>
            <a:t> =</a:t>
          </a:r>
          <a:r>
            <a:rPr lang="en-US" sz="1800" kern="1200" baseline="-25000" dirty="0"/>
            <a:t> (1) 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(2)</a:t>
          </a:r>
          <a:r>
            <a:rPr lang="en-US" sz="1800" kern="1200" dirty="0"/>
            <a:t>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</a:t>
          </a:r>
          <a:r>
            <a:rPr lang="en-US" sz="1800" kern="1200" baseline="-25000" dirty="0"/>
            <a:t>2 </a:t>
          </a:r>
          <a:r>
            <a:rPr lang="en-US" sz="1800" kern="1200" dirty="0"/>
            <a:t>=</a:t>
          </a:r>
          <a:r>
            <a:rPr lang="en-US" sz="1800" kern="1200" baseline="-25000" dirty="0"/>
            <a:t>(4)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(5)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(3)</a:t>
          </a:r>
          <a:r>
            <a:rPr lang="en-US" sz="1800" kern="1200" dirty="0"/>
            <a:t>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</a:t>
          </a:r>
          <a:r>
            <a:rPr lang="en-US" sz="1800" kern="1200" baseline="-25000" dirty="0"/>
            <a:t>3 </a:t>
          </a:r>
          <a:r>
            <a:rPr lang="en-US" sz="1800" kern="1200" dirty="0"/>
            <a:t>= </a:t>
          </a:r>
          <a:r>
            <a:rPr lang="en-US" sz="1800" kern="1200" baseline="-25000" dirty="0"/>
            <a:t>(7)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(8) </a:t>
          </a:r>
          <a:r>
            <a:rPr lang="en-US" sz="1800" kern="1200" dirty="0"/>
            <a:t>q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(6)</a:t>
          </a:r>
          <a:r>
            <a:rPr lang="en-US" sz="1800" kern="1200" dirty="0"/>
            <a:t>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</a:t>
          </a:r>
          <a:r>
            <a:rPr lang="en-US" sz="1800" kern="1200" baseline="-25000"/>
            <a:t>4 </a:t>
          </a:r>
          <a:r>
            <a:rPr lang="en-US" sz="1800" kern="1200"/>
            <a:t>= </a:t>
          </a:r>
          <a:r>
            <a:rPr lang="en-US" sz="1800" kern="1200" baseline="-25000"/>
            <a:t>(9)</a:t>
          </a:r>
          <a:r>
            <a:rPr lang="en-US" sz="1800" kern="1200"/>
            <a:t> </a:t>
          </a:r>
          <a:r>
            <a:rPr lang="en-US" sz="1800" kern="1200">
              <a:sym typeface="Symbol" panose="05050102010706020507" pitchFamily="18" charset="2"/>
            </a:rPr>
            <a:t></a:t>
          </a:r>
          <a:r>
            <a:rPr lang="en-US" sz="1800" kern="1200"/>
            <a:t>r</a:t>
          </a:r>
        </a:p>
      </dsp:txBody>
      <dsp:txXfrm>
        <a:off x="0" y="1620815"/>
        <a:ext cx="6579589" cy="1285469"/>
      </dsp:txXfrm>
    </dsp:sp>
    <dsp:sp modelId="{1A2F6BB2-5652-4701-A2D2-ACCC542AB802}">
      <dsp:nvSpPr>
        <dsp:cNvPr id="0" name=""/>
        <dsp:cNvSpPr/>
      </dsp:nvSpPr>
      <dsp:spPr>
        <a:xfrm>
          <a:off x="0" y="2906285"/>
          <a:ext cx="6579589" cy="578565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derivation of the empty clause:</a:t>
          </a:r>
        </a:p>
      </dsp:txBody>
      <dsp:txXfrm>
        <a:off x="28243" y="2934528"/>
        <a:ext cx="6523103" cy="522079"/>
      </dsp:txXfrm>
    </dsp:sp>
    <dsp:sp modelId="{AA0C0870-CE20-4F26-A92F-86D400300DE7}">
      <dsp:nvSpPr>
        <dsp:cNvPr id="0" name=""/>
        <dsp:cNvSpPr/>
      </dsp:nvSpPr>
      <dsp:spPr>
        <a:xfrm>
          <a:off x="0" y="3484850"/>
          <a:ext cx="6579589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0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C’</a:t>
          </a:r>
          <a:r>
            <a:rPr lang="en-US" sz="1800" kern="1200" baseline="-25000" dirty="0"/>
            <a:t>5 </a:t>
          </a:r>
          <a:r>
            <a:rPr lang="en-US" sz="1800" kern="1200" dirty="0"/>
            <a:t>= Res</a:t>
          </a:r>
          <a:r>
            <a:rPr lang="en-US" sz="1800" kern="1200" baseline="-25000" dirty="0"/>
            <a:t>r</a:t>
          </a:r>
          <a:r>
            <a:rPr lang="en-US" sz="1800" kern="1200" baseline="30000" dirty="0"/>
            <a:t>lock</a:t>
          </a:r>
          <a:r>
            <a:rPr lang="en-US" sz="1800" kern="1200" dirty="0"/>
            <a:t>(C</a:t>
          </a:r>
          <a:r>
            <a:rPr lang="en-US" sz="1800" kern="1200" baseline="-25000" dirty="0"/>
            <a:t>2</a:t>
          </a:r>
          <a:r>
            <a:rPr lang="en-US" sz="1800" kern="1200" dirty="0"/>
            <a:t>, C</a:t>
          </a:r>
          <a:r>
            <a:rPr lang="en-US" sz="1800" kern="1200" baseline="-25000" dirty="0"/>
            <a:t>3</a:t>
          </a:r>
          <a:r>
            <a:rPr lang="en-US" sz="1800" kern="1200" dirty="0"/>
            <a:t>) = </a:t>
          </a:r>
          <a:r>
            <a:rPr lang="en-US" sz="1800" kern="1200" baseline="-25000" dirty="0"/>
            <a:t>(4) </a:t>
          </a:r>
          <a:r>
            <a:rPr lang="en-US" sz="1800" kern="1200" dirty="0">
              <a:sym typeface="Symbol" panose="05050102010706020507" pitchFamily="18" charset="2"/>
            </a:rPr>
            <a:t></a:t>
          </a:r>
          <a:r>
            <a:rPr lang="en-US" sz="1800" kern="1200" dirty="0"/>
            <a:t>p</a:t>
          </a:r>
          <a:r>
            <a:rPr lang="en-US" sz="1800" kern="1200" dirty="0">
              <a:sym typeface="Symbol" panose="05050102010706020507" pitchFamily="18" charset="2"/>
            </a:rPr>
            <a:t></a:t>
          </a:r>
          <a:r>
            <a:rPr lang="en-US" sz="1800" kern="1200" baseline="-25000" dirty="0"/>
            <a:t> (3)</a:t>
          </a:r>
          <a:r>
            <a:rPr lang="en-US" sz="1800" kern="1200" dirty="0"/>
            <a:t>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C’</a:t>
          </a:r>
          <a:r>
            <a:rPr lang="en-US" sz="1800" kern="1200" baseline="-25000" dirty="0"/>
            <a:t>6 </a:t>
          </a:r>
          <a:r>
            <a:rPr lang="en-US" sz="1800" kern="1200" dirty="0"/>
            <a:t>= Res</a:t>
          </a:r>
          <a:r>
            <a:rPr lang="en-US" sz="1800" kern="1200" baseline="-25000" dirty="0"/>
            <a:t>r</a:t>
          </a:r>
          <a:r>
            <a:rPr lang="en-US" sz="1800" kern="1200" baseline="30000" dirty="0"/>
            <a:t>lock</a:t>
          </a:r>
          <a:r>
            <a:rPr lang="en-US" sz="1800" kern="1200" dirty="0"/>
            <a:t>(C</a:t>
          </a:r>
          <a:r>
            <a:rPr lang="en-US" sz="1800" kern="1200" baseline="-25000" dirty="0"/>
            <a:t>1</a:t>
          </a:r>
          <a:r>
            <a:rPr lang="en-US" sz="1800" kern="1200" dirty="0"/>
            <a:t>, C’</a:t>
          </a:r>
          <a:r>
            <a:rPr lang="en-US" sz="1800" kern="1200" baseline="-25000" dirty="0"/>
            <a:t>5</a:t>
          </a:r>
          <a:r>
            <a:rPr lang="en-US" sz="1800" kern="1200" dirty="0"/>
            <a:t>) = </a:t>
          </a:r>
          <a:r>
            <a:rPr lang="en-US" sz="1800" kern="1200" baseline="-25000" dirty="0"/>
            <a:t>(2) </a:t>
          </a:r>
          <a:r>
            <a:rPr lang="en-US" sz="1800" kern="1200" dirty="0"/>
            <a:t>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C’</a:t>
          </a:r>
          <a:r>
            <a:rPr lang="en-US" sz="1800" kern="1200" baseline="-25000" dirty="0"/>
            <a:t>7 </a:t>
          </a:r>
          <a:r>
            <a:rPr lang="en-US" sz="1800" kern="1200" dirty="0"/>
            <a:t>= Res</a:t>
          </a:r>
          <a:r>
            <a:rPr lang="en-US" sz="1800" kern="1200" baseline="-25000" dirty="0"/>
            <a:t>r</a:t>
          </a:r>
          <a:r>
            <a:rPr lang="en-US" sz="1800" kern="1200" baseline="30000" dirty="0"/>
            <a:t>lock</a:t>
          </a:r>
          <a:r>
            <a:rPr lang="en-US" sz="1800" kern="1200" dirty="0"/>
            <a:t>(C</a:t>
          </a:r>
          <a:r>
            <a:rPr lang="en-US" sz="1800" kern="1200" baseline="-25000" dirty="0"/>
            <a:t>4</a:t>
          </a:r>
          <a:r>
            <a:rPr lang="en-US" sz="1800" kern="1200" dirty="0"/>
            <a:t>, C’</a:t>
          </a:r>
          <a:r>
            <a:rPr lang="en-US" sz="1800" kern="1200" baseline="-25000" dirty="0"/>
            <a:t>6</a:t>
          </a:r>
          <a:r>
            <a:rPr lang="en-US" sz="1800" kern="1200" dirty="0"/>
            <a:t>) = </a:t>
          </a:r>
          <a:r>
            <a:rPr lang="en-US" sz="1800" kern="1200" dirty="0">
              <a:sym typeface="Symbol" panose="05050102010706020507" pitchFamily="18" charset="2"/>
            </a:rPr>
            <a:t></a:t>
          </a:r>
          <a:endParaRPr lang="en-US" sz="1800" kern="1200" dirty="0"/>
        </a:p>
      </dsp:txBody>
      <dsp:txXfrm>
        <a:off x="0" y="3484850"/>
        <a:ext cx="6579589" cy="952200"/>
      </dsp:txXfrm>
    </dsp:sp>
    <dsp:sp modelId="{2340BB5B-AF6F-4CC1-B3BC-CF99ED7B1EE1}">
      <dsp:nvSpPr>
        <dsp:cNvPr id="0" name=""/>
        <dsp:cNvSpPr/>
      </dsp:nvSpPr>
      <dsp:spPr>
        <a:xfrm>
          <a:off x="0" y="4437050"/>
          <a:ext cx="6579589" cy="578565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=&gt; S is inconsistent</a:t>
          </a:r>
        </a:p>
      </dsp:txBody>
      <dsp:txXfrm>
        <a:off x="28243" y="4465293"/>
        <a:ext cx="6523103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087-27DB-4A9B-A65C-0B13ED69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B0A6-6A7E-44D4-89A6-F5AC2EAE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4FBA-C6E7-4078-864F-9A9C3572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CB98-6CB4-4404-A5CE-15EE129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AC4A-88BC-41F9-9EF1-38CB107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86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35F-884F-4B44-AE83-229A357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19C0-AAA3-4190-86EF-20F4DC96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2197-E5D2-4F0B-A734-0F5BA49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AFA9-EE43-47BC-AB29-2136A43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C1C0-3691-436B-9AD5-F4BADD8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41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A7D07-A8FD-4D1D-A32C-1E1BB8A9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08CDB-92A0-48DE-B1C7-DF4036C5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42A3-6014-4CDA-8C11-03F9EEC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8CF7-D9CD-41A9-A85D-97ED7D6B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5BA3-EF73-4A47-B3E3-25335E2A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06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B587-EEC0-4AEE-8354-63218444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ED9C-5356-4EE1-9067-3CB211F5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EE42-690A-4B5C-8788-E3523DA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FDA8-66A2-468F-A2DC-F1F384CA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113B-992D-455A-A5AD-039FA6F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2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6305-335E-4D6D-9690-BC775B0A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12C5-FE9C-4298-A8AD-337AE7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D680-C6C3-4C9D-836F-E967B242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4BC2-4D1F-453E-86C1-26693165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A19D-0DEA-4936-B3D1-2A5A206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15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C2FB-AC4B-4FC0-8535-53BFD5B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B83-E30D-4C4A-A153-8E8586DAA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CF56-8FF1-4BE0-9C88-CF3649DE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47AD-D0A2-4E71-B633-99CAD351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C568-4E56-44D1-9214-07905B0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FA8A-E2D7-4A63-A2B5-62FA92A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8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A02B-9454-4828-95C0-833034FE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CE65-081D-43B5-AC70-5DCE75A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56FB-119F-4966-8EDC-CCFBD8E9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EFCEC-BC99-4C95-BAA3-42CF9A28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550F-09CF-4C61-BA75-C30EB0C7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2A4C-B09D-498D-9856-7A8965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5CDE7-63DD-4EA0-9FF2-7A39BC6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740B7-AD79-46AF-8E1F-D077C465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0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667-2631-4E23-98E7-36B03C37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2493-842A-49E7-B035-8EA7FA4B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0A69-078C-48F9-9AC5-5CA6A7BA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A507-9A3F-482E-8CAE-FD4CB11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1979-C008-44A4-8141-BE0CAA0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D898-6CE0-4405-92C6-C550241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18B3-D3B6-4A68-9C5B-90555E8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A1C7-5B82-4E59-BBD3-932F2C4D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C878-E022-4679-95A6-B1DBD6B2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2EBAB-5160-4F0E-94D1-198E59EC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6A7D-D9A1-43C7-9B52-26607271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185A-18D0-45BC-B8F3-6D6D24FA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4A6B-03E4-49E2-8324-65B2BBE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968A-E3F9-434C-998D-677D620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21E93-42A7-4132-B82A-59DD17935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DD74-501D-49EF-B612-0E791377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7966-D773-4525-9E58-3C57F092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CCAB-8FCF-478F-8368-A57BF1C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99303-04AF-460D-8EC5-E2EBF2EF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2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B637-972F-49A7-B292-C25EABD6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F0E-AB64-4A99-A3A5-69AA28DA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084B-299D-4478-ABC8-F16221986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56F3-F299-439D-AB77-D7D8A2988866}" type="datetimeFigureOut">
              <a:rPr lang="ro-RO" smtClean="0"/>
              <a:t>14.02.2022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9682-837D-4F0E-89EC-C6388785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3B4B-615A-434C-ACDA-4D262353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6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0BF7-42C2-4191-A436-E7239A53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Problem statement</a:t>
            </a:r>
            <a:endParaRPr lang="ro-RO" sz="5400" dirty="0">
              <a:solidFill>
                <a:srgbClr val="FFFFFF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2EBEE6-3475-4352-8DFC-A2EA81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r="1798" b="31276"/>
          <a:stretch/>
        </p:blipFill>
        <p:spPr>
          <a:xfrm>
            <a:off x="378068" y="3186308"/>
            <a:ext cx="11496821" cy="13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1EB5-F4EE-401A-893E-AFCBAFA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161BD-064F-464C-841E-E9786D462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1" r="-664" b="22087"/>
          <a:stretch/>
        </p:blipFill>
        <p:spPr bwMode="auto">
          <a:xfrm>
            <a:off x="5075257" y="957262"/>
            <a:ext cx="6859255" cy="20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A990BB-5E40-4503-AB32-6CD3D8FD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9"/>
          <a:stretch/>
        </p:blipFill>
        <p:spPr bwMode="auto">
          <a:xfrm>
            <a:off x="5075257" y="3109391"/>
            <a:ext cx="6614798" cy="18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81F430-4187-4B7F-AC9D-6A1C679EB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r="7053" b="57706"/>
          <a:stretch/>
        </p:blipFill>
        <p:spPr bwMode="auto">
          <a:xfrm>
            <a:off x="5075257" y="5250039"/>
            <a:ext cx="6614798" cy="8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F0178-D608-4BA6-B31A-EAC387E958D7}"/>
              </a:ext>
            </a:extLst>
          </p:cNvPr>
          <p:cNvSpPr txBox="1"/>
          <p:nvPr/>
        </p:nvSpPr>
        <p:spPr>
          <a:xfrm>
            <a:off x="5077393" y="311449"/>
            <a:ext cx="661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Lock resolution 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9840768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117F9-F325-40BA-AFC1-6C2D8C8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36" y="495992"/>
            <a:ext cx="4364833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Lock resolution + level-saturation strategy</a:t>
            </a:r>
            <a:endParaRPr lang="ro-RO" sz="4800" dirty="0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8C83353D-C577-4602-A674-384D7713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661613"/>
              </p:ext>
            </p:extLst>
          </p:nvPr>
        </p:nvGraphicFramePr>
        <p:xfrm>
          <a:off x="4626409" y="866585"/>
          <a:ext cx="6579589" cy="508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40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117F9-F325-40BA-AFC1-6C2D8C8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3582"/>
            <a:ext cx="3869273" cy="5451241"/>
          </a:xfrm>
          <a:noFill/>
        </p:spPr>
        <p:txBody>
          <a:bodyPr anchor="ctr">
            <a:normAutofit/>
          </a:bodyPr>
          <a:lstStyle/>
          <a:p>
            <a:r>
              <a:rPr lang="en-US" sz="4800" dirty="0"/>
              <a:t>Lock resolution + no strategy</a:t>
            </a:r>
            <a:endParaRPr lang="ro-RO" sz="4800" dirty="0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8C83353D-C577-4602-A674-384D7713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483601"/>
              </p:ext>
            </p:extLst>
          </p:nvPr>
        </p:nvGraphicFramePr>
        <p:xfrm>
          <a:off x="4590080" y="683582"/>
          <a:ext cx="6579589" cy="541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60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1EB5-F4EE-401A-893E-AFCBAFA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4" y="823266"/>
            <a:ext cx="3476625" cy="4962524"/>
          </a:xfr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17227-DBA8-462E-B70E-32C25EE2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57" y="823266"/>
            <a:ext cx="6224335" cy="5211467"/>
          </a:xfrm>
        </p:spPr>
        <p:txBody>
          <a:bodyPr anchor="ctr">
            <a:normAutofit/>
          </a:bodyPr>
          <a:lstStyle/>
          <a:p>
            <a:r>
              <a:rPr lang="en-US" sz="2300" dirty="0"/>
              <a:t>Using lock resolution and two different indexings for the literals, we proved the inconsistency of the S1</a:t>
            </a:r>
            <a:endParaRPr lang="ro-RO" sz="23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91E3E-683B-4176-A911-D93EBECF2C8F}"/>
              </a:ext>
            </a:extLst>
          </p:cNvPr>
          <p:cNvSpPr/>
          <p:nvPr/>
        </p:nvSpPr>
        <p:spPr>
          <a:xfrm flipH="1">
            <a:off x="2294678" y="5443028"/>
            <a:ext cx="196785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Abrudan Rebeca-Rafaela</a:t>
            </a:r>
            <a:endParaRPr lang="ro-RO" sz="1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3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124163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56748B-6862-4E0F-9CC4-D7EE2CECA7B0}">
  <ds:schemaRefs>
    <ds:schemaRef ds:uri="http://schemas.microsoft.com/office/2006/documentManagement/types"/>
    <ds:schemaRef ds:uri="http://purl.org/dc/terms/"/>
    <ds:schemaRef ds:uri="468a07fd-8133-444d-9e08-49d6dbf795f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BF3D11-B09E-4581-886B-42327599D7BA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07CE61-B88C-4735-8386-661D842A1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352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Problem statement</vt:lpstr>
      <vt:lpstr>Theoretical results</vt:lpstr>
      <vt:lpstr>Lock resolution + level-saturation strategy</vt:lpstr>
      <vt:lpstr>Lock resolution + no strategy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REBECA-RAFAELA ABRUDAN</dc:creator>
  <cp:lastModifiedBy>REBECA-RAFAELA ABRUDAN</cp:lastModifiedBy>
  <cp:revision>22</cp:revision>
  <dcterms:created xsi:type="dcterms:W3CDTF">2021-10-12T17:16:39Z</dcterms:created>
  <dcterms:modified xsi:type="dcterms:W3CDTF">2022-02-14T17:17:21Z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