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titlu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  <a:endParaRPr lang="ro-RO"/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ro-RO"/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  <a:endParaRPr lang="ro-RO"/>
          </a:p>
          <a:p>
            <a:pPr lvl="1"/>
            <a:r>
              <a:rPr lang="ro-RO"/>
              <a:t>al doilea nivel</a:t>
            </a:r>
            <a:endParaRPr lang="ro-RO"/>
          </a:p>
          <a:p>
            <a:pPr lvl="2"/>
            <a:r>
              <a:rPr lang="ro-RO"/>
              <a:t>al treilea nivel</a:t>
            </a:r>
            <a:endParaRPr lang="ro-RO"/>
          </a:p>
          <a:p>
            <a:pPr lvl="3"/>
            <a:r>
              <a:rPr lang="ro-RO"/>
              <a:t>al patrulea nivel</a:t>
            </a:r>
            <a:endParaRPr lang="ro-RO"/>
          </a:p>
          <a:p>
            <a:pPr lvl="4"/>
            <a:r>
              <a:rPr lang="ro-RO"/>
              <a:t>al cincilea nivel</a:t>
            </a:r>
            <a:endParaRPr lang="ro-RO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4F383-F749-43F5-9F2D-223048518404}" type="datetimeFigureOut">
              <a:rPr lang="ro-RO" smtClean="0"/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2BC3B-3F70-4828-B2FA-EF968E2E1C86}" type="slidenum">
              <a:rPr lang="ro-RO" smtClean="0"/>
            </a:fld>
            <a:endParaRPr 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1070" y="337700"/>
            <a:ext cx="7233933" cy="6048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1081481" y="12533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10. Prove the following theorems using the theorem of deduction and its reverse.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a)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p ∨ (q → r) → ((p ∨ q) → (p ∨ r))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U ∨ V = ¬ U → V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(we’ll apply this 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logical equivalence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to our exercise - to each one)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Then: ⊢ ¬ p → (q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Also, we’ll apply to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¬ p → (q → r)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the </a:t>
            </a:r>
            <a:r>
              <a:rPr lang="en-US" sz="1800" b="1" dirty="0">
                <a:solidFill>
                  <a:srgbClr val="00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reunion of the premises law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2776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U → (U→ Z) → (V ∧ U→Z)</a:t>
            </a:r>
            <a:endParaRPr lang="ro-RO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056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= (q ∧ ¬ p → r) (&amp;)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Rewriting a) from (&amp;) relation: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838200" y="100668"/>
            <a:ext cx="10515600" cy="60762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(q ∧ ¬ p → r) → ((¬ p → q) → (¬ p → r))</a:t>
            </a:r>
            <a:endParaRPr lang="ro-RO" sz="180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1 (Reverse Theory of Deduction)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(¬ p → q) → (¬ p → r)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(q ∧ ¬ p → r), (¬ p → q)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(¬ p → r)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 (*)</a:t>
            </a:r>
            <a:endParaRPr lang="ro-RO" sz="1800" dirty="0">
              <a:solidFill>
                <a:srgbClr val="FF0000"/>
              </a:solidFill>
              <a:effectLst/>
              <a:latin typeface="Cambria Math" panose="02040503050406030204" pitchFamily="18" charset="0"/>
              <a:ea typeface="Calibri" panose="020F0502020204030204" pitchFamily="34" charset="0"/>
              <a:cs typeface="Cambria Math" panose="020405030504060302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o-RO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2 (we’ll prove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F1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: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q ∧ ¬ p → r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F2: (¬ p → q)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F3: ¬ p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--------------------------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F2, F3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q: f4	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mp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F4, F3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⊢ q ∧ ¬ p: f5 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conj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in 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concl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F5, F1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⊢ r: f6 (</a:t>
            </a:r>
            <a:r>
              <a:rPr lang="en-US" sz="1800" b="1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mp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461394" y="0"/>
            <a:ext cx="10892406" cy="6176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Step 3 (we’ll apply Theorem of deduction):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q), ¬ p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r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r), (¬ p → q)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¬ p → r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(q ∧ ¬ p → r)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We’ll use: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(V ∧ U→Z) → U → (U→ Z)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ro-RO" sz="18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                                  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We’ll use: </a:t>
            </a: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U) → V = U ∨ V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</a:t>
            </a:r>
            <a:r>
              <a:rPr lang="ro-RO" sz="1800" dirty="0">
                <a:solidFill>
                  <a:srgbClr val="FF0000"/>
                </a:solidFill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                </a:t>
            </a: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¬ p → (q → r) → p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 (q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 r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(#)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                   </a:t>
            </a: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q) = p ∨ q (##)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                                  </a:t>
            </a:r>
            <a:r>
              <a:rPr lang="ro-RO" sz="1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           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= p ∨ r (###)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Last time we had: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  	 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From (#), (##), (###) we’ll obtain: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			</a:t>
            </a: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T1 = 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p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∨ (q</a:t>
            </a:r>
            <a:r>
              <a:rPr lang="en-US" sz="1800" b="1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→ r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) → (p ∨ q) → (p ∨ r) (as the initial one)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653642" y="1087394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In </a:t>
            </a:r>
            <a:r>
              <a:rPr lang="ro-RO" sz="1800" dirty="0" err="1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conclusion</a:t>
            </a:r>
            <a:r>
              <a:rPr lang="ro-RO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, </a:t>
            </a:r>
            <a:r>
              <a:rPr lang="ro-RO" sz="1800" dirty="0"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t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here are 3! = 6 possibilities (to move the premises to the right side in deduction method, so we could obtain easily other 5 theorems, besides this T1 that was proved.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T1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((¬ p → q)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T2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(q ∧ ¬ p → r) → (¬ p → ((¬ p → q)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T3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(q ∧ ¬ p → r)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T4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((¬ p → q) → (¬ p ((q ∧ ¬ p → r)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T5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→ (q ∧ ¬ p → r) → (¬ p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⊢ T6 = </a:t>
            </a:r>
            <a:r>
              <a:rPr lang="en-US" sz="18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(¬ p → r) → (¬ p→ ((q ∧ ¬ p → r) → r))</a:t>
            </a:r>
            <a:endParaRPr lang="ro-RO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1947</Words>
  <Application>WPS Presentation</Application>
  <PresentationFormat>Ecran lat</PresentationFormat>
  <Paragraphs>54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Times New Roman</vt:lpstr>
      <vt:lpstr>Cambria Math</vt:lpstr>
      <vt:lpstr>Microsoft YaHei</vt:lpstr>
      <vt:lpstr>Arial Unicode MS</vt:lpstr>
      <vt:lpstr>Calibri Light</vt:lpstr>
      <vt:lpstr>Temă Office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LOIS-ANA-MARIA BELTECHI</dc:creator>
  <cp:lastModifiedBy>Bob</cp:lastModifiedBy>
  <cp:revision>4</cp:revision>
  <dcterms:created xsi:type="dcterms:W3CDTF">2021-10-26T11:48:00Z</dcterms:created>
  <dcterms:modified xsi:type="dcterms:W3CDTF">2023-12-29T14:16:43Z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0x01010032F4383B09E06749B7DD530C84419D64</vt:lpwstr>
  </property>
  <property fmtid="{D5CDD505-2E9C-101B-9397-08002B2CF9AE}" pid="3" name="ICV">
    <vt:lpwstr>43D3CB6A3C564253BF987FD4AAF90100</vt:lpwstr>
  </property>
  <property fmtid="{D5CDD505-2E9C-101B-9397-08002B2CF9AE}" pid="4" name="KSOProductBuildVer">
    <vt:lpwstr>1033-11.2.0.11225</vt:lpwstr>
  </property>
</Properties>
</file>