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40D-9FB7-4275-8CC5-26772FC8C812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E2C-F8C3-4553-A13E-5CEBC648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4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40D-9FB7-4275-8CC5-26772FC8C812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E2C-F8C3-4553-A13E-5CEBC648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1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40D-9FB7-4275-8CC5-26772FC8C812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E2C-F8C3-4553-A13E-5CEBC648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0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40D-9FB7-4275-8CC5-26772FC8C812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E2C-F8C3-4553-A13E-5CEBC648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6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40D-9FB7-4275-8CC5-26772FC8C812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E2C-F8C3-4553-A13E-5CEBC648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60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40D-9FB7-4275-8CC5-26772FC8C812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E2C-F8C3-4553-A13E-5CEBC648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47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40D-9FB7-4275-8CC5-26772FC8C812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E2C-F8C3-4553-A13E-5CEBC648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02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40D-9FB7-4275-8CC5-26772FC8C812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E2C-F8C3-4553-A13E-5CEBC648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67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40D-9FB7-4275-8CC5-26772FC8C812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E2C-F8C3-4553-A13E-5CEBC648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40D-9FB7-4275-8CC5-26772FC8C812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E2C-F8C3-4553-A13E-5CEBC648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1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40D-9FB7-4275-8CC5-26772FC8C812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48E2C-F8C3-4553-A13E-5CEBC648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17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8440D-9FB7-4275-8CC5-26772FC8C812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48E2C-F8C3-4553-A13E-5CEBC648A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08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351" y="354637"/>
            <a:ext cx="9144000" cy="559764"/>
          </a:xfrm>
        </p:spPr>
        <p:txBody>
          <a:bodyPr/>
          <a:lstStyle/>
          <a:p>
            <a:r>
              <a:rPr lang="en-GB" dirty="0" smtClean="0"/>
              <a:t>Individual Homework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77" y="2110811"/>
            <a:ext cx="10294023" cy="239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482" y="1142383"/>
            <a:ext cx="6854259" cy="437820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13300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92" y="1922804"/>
            <a:ext cx="9388078" cy="54176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9821" y="2464564"/>
            <a:ext cx="8742349" cy="188524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→ (  ­­­­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→ r )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⊢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 ( p → q ) → ( p → r))  then </a:t>
            </a:r>
          </a:p>
          <a:p>
            <a:pPr>
              <a:lnSpc>
                <a:spcPct val="17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( ­­­­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→ r ) , (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 ( p → q )) ⊢  p → r  then</a:t>
            </a:r>
          </a:p>
          <a:p>
            <a:pPr>
              <a:lnSpc>
                <a:spcPct val="17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 →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­­­­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→ r ) ,  (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 ( p → q )) , p ⊢ r  then</a:t>
            </a:r>
          </a:p>
          <a:p>
            <a:pPr>
              <a:lnSpc>
                <a:spcPct val="17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p →(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­­­­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→ r) 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 ( p → q )) , p ⊢ r  </a:t>
            </a:r>
          </a:p>
          <a:p>
            <a:pPr>
              <a:lnSpc>
                <a:spcPct val="17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p→ q ˅ r , ¬ p ˅ q,  p ⊢ r</a:t>
            </a:r>
          </a:p>
          <a:p>
            <a:endParaRPr lang="en-GB" sz="2000" dirty="0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t="50096"/>
          <a:stretch/>
        </p:blipFill>
        <p:spPr bwMode="auto">
          <a:xfrm>
            <a:off x="1037792" y="724976"/>
            <a:ext cx="6371412" cy="7107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032" y="1282022"/>
            <a:ext cx="1220803" cy="2305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719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450" y="1345948"/>
            <a:ext cx="9144000" cy="457628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se sequence of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formulas: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f1: p </a:t>
            </a:r>
          </a:p>
          <a:p>
            <a:pPr algn="l"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f2: ¬ p ˅ q ( ≡ ¬ ( p → q )) </a:t>
            </a:r>
          </a:p>
          <a:p>
            <a:pPr algn="l"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f1, f2  ⊢</a:t>
            </a:r>
            <a:r>
              <a:rPr lang="en-GB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en-GB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GB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algn="l"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f3: ¬</a:t>
            </a:r>
            <a:r>
              <a:rPr lang="en-GB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algn="l"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f4: q ˅ r</a:t>
            </a:r>
          </a:p>
          <a:p>
            <a:pPr algn="l"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f3, f4  ⊢</a:t>
            </a:r>
            <a:r>
              <a:rPr lang="en-GB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en-GB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algn="l"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f5: r</a:t>
            </a:r>
          </a:p>
          <a:p>
            <a:pPr algn="l"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sequence (f1, f2, f3, f4, f5) is the deduction of q from the premises : p→ q ˅ r , ¬ p ˅ q, p ⊢ r</a:t>
            </a:r>
          </a:p>
          <a:p>
            <a:pPr algn="l">
              <a:lnSpc>
                <a:spcPct val="150000"/>
              </a:lnSpc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7" r="29548" b="92517"/>
          <a:stretch/>
        </p:blipFill>
        <p:spPr bwMode="auto">
          <a:xfrm>
            <a:off x="937449" y="574965"/>
            <a:ext cx="4010565" cy="6128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94382" y="758130"/>
            <a:ext cx="3084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p→ q ˅ r , </a:t>
            </a:r>
            <a:r>
              <a:rPr lang="en-GB" dirty="0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¬ p</a:t>
            </a:r>
            <a:r>
              <a:rPr lang="en-GB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˅ q, p </a:t>
            </a:r>
            <a:r>
              <a:rPr lang="en-GB" dirty="0" smtClean="0">
                <a:solidFill>
                  <a:srgbClr val="2021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38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9918" y="1012746"/>
            <a:ext cx="54636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 smtClean="0">
                <a:solidFill>
                  <a:srgbClr val="2021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Step3: </a:t>
            </a:r>
            <a:r>
              <a:rPr lang="en-GB" dirty="0" smtClean="0">
                <a:solidFill>
                  <a:srgbClr val="2021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We apply three times the theorem of deduction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9918" y="1941720"/>
            <a:ext cx="9078482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   </a:t>
            </a:r>
            <a:r>
              <a:rPr lang="en-GB" sz="2000" dirty="0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,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­­­­</a:t>
            </a:r>
            <a:r>
              <a:rPr lang="en-GB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 → r  </a:t>
            </a:r>
            <a:r>
              <a:rPr lang="en-GB" sz="2000" dirty="0" smtClean="0">
                <a:solidFill>
                  <a:srgbClr val="2021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,</a:t>
            </a:r>
            <a:r>
              <a:rPr lang="en-GB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 ( p</a:t>
            </a:r>
            <a:r>
              <a:rPr lang="en-GB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 q ) ,  p </a:t>
            </a:r>
            <a:r>
              <a:rPr lang="en-GB" sz="2000" dirty="0" smtClean="0">
                <a:solidFill>
                  <a:srgbClr val="2021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</a:t>
            </a:r>
            <a:r>
              <a:rPr lang="en-GB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  </a:t>
            </a:r>
            <a:r>
              <a:rPr lang="en-GB" sz="2000" dirty="0" smtClean="0">
                <a:solidFill>
                  <a:srgbClr val="2021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then</a:t>
            </a:r>
            <a:endParaRPr lang="en-GB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 smtClean="0">
                <a:solidFill>
                  <a:srgbClr val="2021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       </a:t>
            </a:r>
            <a:r>
              <a:rPr lang="en-GB" sz="2000" dirty="0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,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 ­­­­</a:t>
            </a:r>
            <a:r>
              <a:rPr lang="en-GB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 → r ) </a:t>
            </a:r>
            <a:r>
              <a:rPr lang="en-GB" sz="2000" dirty="0" smtClean="0">
                <a:solidFill>
                  <a:srgbClr val="2021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,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2000" dirty="0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 ( p</a:t>
            </a:r>
            <a:r>
              <a:rPr lang="en-GB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 q ) </a:t>
            </a:r>
            <a:r>
              <a:rPr lang="en-GB" sz="2000" dirty="0" smtClean="0">
                <a:solidFill>
                  <a:srgbClr val="2021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</a:t>
            </a:r>
            <a:r>
              <a:rPr lang="en-GB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p → r))</a:t>
            </a:r>
            <a:r>
              <a:rPr lang="en-GB" sz="2000" dirty="0" smtClean="0">
                <a:solidFill>
                  <a:srgbClr val="2021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then</a:t>
            </a:r>
            <a:endParaRPr lang="en-GB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 smtClean="0">
                <a:solidFill>
                  <a:srgbClr val="2021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           </a:t>
            </a:r>
            <a:r>
              <a:rPr lang="en-GB" sz="2000" dirty="0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, 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 ­­­­</a:t>
            </a:r>
            <a:r>
              <a:rPr lang="en-GB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 → r ) </a:t>
            </a:r>
            <a:r>
              <a:rPr lang="en-GB" sz="2000" dirty="0" smtClean="0">
                <a:solidFill>
                  <a:srgbClr val="2021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2000" dirty="0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 ( p</a:t>
            </a:r>
            <a:r>
              <a:rPr lang="en-GB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 q ) → ( p → r)) then</a:t>
            </a:r>
            <a:endParaRPr lang="en-GB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solidFill>
                  <a:srgbClr val="2021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 → (  ­­­­</a:t>
            </a:r>
            <a:r>
              <a:rPr lang="en-GB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 → r ) → (</a:t>
            </a:r>
            <a:r>
              <a:rPr lang="en-GB" sz="2000" dirty="0" smtClean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 ( p</a:t>
            </a:r>
            <a:r>
              <a:rPr lang="en-GB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 q ) → ( p → r))  - Theorem to be proven 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9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E000F8-D0E7-4DF4-961E-862153395F01}"/>
</file>

<file path=customXml/itemProps2.xml><?xml version="1.0" encoding="utf-8"?>
<ds:datastoreItem xmlns:ds="http://schemas.openxmlformats.org/officeDocument/2006/customXml" ds:itemID="{4C115C37-2B31-45CA-AEE8-2D0B218F9F0F}"/>
</file>

<file path=customXml/itemProps3.xml><?xml version="1.0" encoding="utf-8"?>
<ds:datastoreItem xmlns:ds="http://schemas.openxmlformats.org/officeDocument/2006/customXml" ds:itemID="{B0C54831-75DE-4DDE-9EE4-6B9D268DC537}"/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274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2021-10-26T09:02:44Z</dcterms:created>
  <dcterms:modified xsi:type="dcterms:W3CDTF">2021-10-26T13:58:12Z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