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4FA70-206F-44E7-83B5-E5528EAD9322}" v="2" dt="2022-01-24T03:02:56.724"/>
    <p1510:client id="{8EA8A147-0A53-46D2-937D-AFF40493D7FB}" v="1" dt="2022-01-22T11:22:47.602"/>
    <p1510:client id="{BFC4857A-61E0-4E62-8FFA-909E8AC438B4}" v="1" dt="2022-01-22T15:58:5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80" autoAdjust="0"/>
  </p:normalViewPr>
  <p:slideViewPr>
    <p:cSldViewPr>
      <p:cViewPr>
        <p:scale>
          <a:sx n="100" d="100"/>
          <a:sy n="100" d="100"/>
        </p:scale>
        <p:origin x="-931" y="6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-ELENA CIAMA" userId="S::andreea.ciama@stud.ubbcluj.ro::5f1d7e26-797f-4509-92ba-9763d5af173f" providerId="AD" clId="Web-{8EA8A147-0A53-46D2-937D-AFF40493D7FB}"/>
    <pc:docChg chg="modSld">
      <pc:chgData name="ANDREEA-ELENA CIAMA" userId="S::andreea.ciama@stud.ubbcluj.ro::5f1d7e26-797f-4509-92ba-9763d5af173f" providerId="AD" clId="Web-{8EA8A147-0A53-46D2-937D-AFF40493D7FB}" dt="2022-01-22T11:22:47.602" v="0" actId="1076"/>
      <pc:docMkLst>
        <pc:docMk/>
      </pc:docMkLst>
      <pc:sldChg chg="modSp">
        <pc:chgData name="ANDREEA-ELENA CIAMA" userId="S::andreea.ciama@stud.ubbcluj.ro::5f1d7e26-797f-4509-92ba-9763d5af173f" providerId="AD" clId="Web-{8EA8A147-0A53-46D2-937D-AFF40493D7FB}" dt="2022-01-22T11:22:47.602" v="0" actId="1076"/>
        <pc:sldMkLst>
          <pc:docMk/>
          <pc:sldMk cId="323951702" sldId="258"/>
        </pc:sldMkLst>
        <pc:picChg chg="mod">
          <ac:chgData name="ANDREEA-ELENA CIAMA" userId="S::andreea.ciama@stud.ubbcluj.ro::5f1d7e26-797f-4509-92ba-9763d5af173f" providerId="AD" clId="Web-{8EA8A147-0A53-46D2-937D-AFF40493D7FB}" dt="2022-01-22T11:22:47.602" v="0" actId="1076"/>
          <ac:picMkLst>
            <pc:docMk/>
            <pc:sldMk cId="323951702" sldId="258"/>
            <ac:picMk id="1030" creationId="{00000000-0000-0000-0000-000000000000}"/>
          </ac:picMkLst>
        </pc:picChg>
      </pc:sldChg>
    </pc:docChg>
  </pc:docChgLst>
  <pc:docChgLst>
    <pc:chgData name="FLORIN-DĂNUŢ BEJENARU" userId="S::florin.bejenaru@stud.ubbcluj.ro::9ec9e43d-42cf-4b3f-80ad-c3869c15ed98" providerId="AD" clId="Web-{4344FA70-206F-44E7-83B5-E5528EAD9322}"/>
    <pc:docChg chg="addSld delSld">
      <pc:chgData name="FLORIN-DĂNUŢ BEJENARU" userId="S::florin.bejenaru@stud.ubbcluj.ro::9ec9e43d-42cf-4b3f-80ad-c3869c15ed98" providerId="AD" clId="Web-{4344FA70-206F-44E7-83B5-E5528EAD9322}" dt="2022-01-24T03:02:56.724" v="1"/>
      <pc:docMkLst>
        <pc:docMk/>
      </pc:docMkLst>
      <pc:sldChg chg="new del">
        <pc:chgData name="FLORIN-DĂNUŢ BEJENARU" userId="S::florin.bejenaru@stud.ubbcluj.ro::9ec9e43d-42cf-4b3f-80ad-c3869c15ed98" providerId="AD" clId="Web-{4344FA70-206F-44E7-83B5-E5528EAD9322}" dt="2022-01-24T03:02:56.724" v="1"/>
        <pc:sldMkLst>
          <pc:docMk/>
          <pc:sldMk cId="3167385880" sldId="263"/>
        </pc:sldMkLst>
      </pc:sldChg>
    </pc:docChg>
  </pc:docChgLst>
  <pc:docChgLst>
    <pc:chgData name="RAREȘ-COSMIN BRETFELEAN" userId="S::rares.bretfelean@stud.ubbcluj.ro::fd093503-0112-4bc9-94ca-1337315c92ee" providerId="AD" clId="Web-{BFC4857A-61E0-4E62-8FFA-909E8AC438B4}"/>
    <pc:docChg chg="modSld">
      <pc:chgData name="RAREȘ-COSMIN BRETFELEAN" userId="S::rares.bretfelean@stud.ubbcluj.ro::fd093503-0112-4bc9-94ca-1337315c92ee" providerId="AD" clId="Web-{BFC4857A-61E0-4E62-8FFA-909E8AC438B4}" dt="2022-01-22T15:58:54.947" v="0" actId="1076"/>
      <pc:docMkLst>
        <pc:docMk/>
      </pc:docMkLst>
      <pc:sldChg chg="modSp">
        <pc:chgData name="RAREȘ-COSMIN BRETFELEAN" userId="S::rares.bretfelean@stud.ubbcluj.ro::fd093503-0112-4bc9-94ca-1337315c92ee" providerId="AD" clId="Web-{BFC4857A-61E0-4E62-8FFA-909E8AC438B4}" dt="2022-01-22T15:58:54.947" v="0" actId="1076"/>
        <pc:sldMkLst>
          <pc:docMk/>
          <pc:sldMk cId="323951702" sldId="258"/>
        </pc:sldMkLst>
        <pc:picChg chg="mod">
          <ac:chgData name="RAREȘ-COSMIN BRETFELEAN" userId="S::rares.bretfelean@stud.ubbcluj.ro::fd093503-0112-4bc9-94ca-1337315c92ee" providerId="AD" clId="Web-{BFC4857A-61E0-4E62-8FFA-909E8AC438B4}" dt="2022-01-22T15:58:54.947" v="0" actId="1076"/>
          <ac:picMkLst>
            <pc:docMk/>
            <pc:sldMk cId="323951702" sldId="258"/>
            <ac:picMk id="103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60E3-BAD5-4ED0-9E38-EE0EE25B7293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B8EED-A319-4AF7-AF49-713D260DA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Exercise 1</a:t>
            </a:r>
          </a:p>
          <a:p>
            <a:pPr marL="0" indent="0">
              <a:buNone/>
            </a:pPr>
            <a:r>
              <a:rPr lang="en-US" dirty="0"/>
              <a:t>Using the semantic tableaux method decide what kind (consistent, inconsistent, valid) of formula is U </a:t>
            </a:r>
            <a:r>
              <a:rPr lang="en-US" baseline="-25000" dirty="0"/>
              <a:t>j</a:t>
            </a:r>
            <a:r>
              <a:rPr lang="en-US" dirty="0"/>
              <a:t>, j </a:t>
            </a:r>
            <a:r>
              <a:rPr lang="el-GR" dirty="0"/>
              <a:t>ϵ</a:t>
            </a:r>
            <a:r>
              <a:rPr lang="en-US" dirty="0"/>
              <a:t> {1,2,…,8} 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If U </a:t>
            </a:r>
            <a:r>
              <a:rPr lang="en-US" baseline="-25000" dirty="0"/>
              <a:t>j</a:t>
            </a:r>
            <a:r>
              <a:rPr lang="en-US" dirty="0"/>
              <a:t>, j </a:t>
            </a:r>
            <a:r>
              <a:rPr lang="el-GR" dirty="0"/>
              <a:t>ϵ</a:t>
            </a:r>
            <a:r>
              <a:rPr lang="en-US" dirty="0"/>
              <a:t> {1,2,…,8} is consistent, find all its models.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816428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28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1752601"/>
            <a:ext cx="8604504" cy="117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947973"/>
            <a:ext cx="8412480" cy="28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2106256"/>
            <a:ext cx="2809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schide fotogra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20" y="719159"/>
            <a:ext cx="5715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1" y="285114"/>
            <a:ext cx="7321524" cy="5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2050" name="Picture 2" descr="Deschide fotogra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"/>
            <a:ext cx="4486275" cy="59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98" y="457200"/>
            <a:ext cx="592613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2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branch represented by the cube (¬q ∧ ¬r) provides the models: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baseline="-25000" dirty="0"/>
              <a:t>9</a:t>
            </a:r>
            <a:r>
              <a:rPr lang="en-US" sz="2000" dirty="0"/>
              <a:t> ,i</a:t>
            </a:r>
            <a:r>
              <a:rPr lang="en-US" sz="2000" baseline="-25000" dirty="0"/>
              <a:t>10</a:t>
            </a:r>
            <a:r>
              <a:rPr lang="en-US" sz="2000" dirty="0"/>
              <a:t>:{</a:t>
            </a:r>
            <a:r>
              <a:rPr lang="en-US" sz="2000" dirty="0" err="1"/>
              <a:t>p,q,r</a:t>
            </a:r>
            <a:r>
              <a:rPr lang="en-US" sz="2000" dirty="0"/>
              <a:t>}      {T,F}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baseline="-25000" dirty="0"/>
              <a:t>9</a:t>
            </a:r>
            <a:r>
              <a:rPr lang="en-US" sz="2000" dirty="0"/>
              <a:t>(p) = T, i</a:t>
            </a:r>
            <a:r>
              <a:rPr lang="en-US" sz="2000" baseline="-25000" dirty="0"/>
              <a:t>9</a:t>
            </a:r>
            <a:r>
              <a:rPr lang="en-US" sz="2000" dirty="0"/>
              <a:t>(q) = F, i</a:t>
            </a:r>
            <a:r>
              <a:rPr lang="en-US" sz="2000" baseline="-25000" dirty="0"/>
              <a:t>9</a:t>
            </a:r>
            <a:r>
              <a:rPr lang="en-US" sz="2000" dirty="0"/>
              <a:t>(r) = F =&gt; i</a:t>
            </a:r>
            <a:r>
              <a:rPr lang="en-US" sz="2000" baseline="-25000" dirty="0"/>
              <a:t>9</a:t>
            </a:r>
            <a:r>
              <a:rPr lang="en-US" sz="2000" dirty="0"/>
              <a:t>(U)=i4(U)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baseline="-25000" dirty="0"/>
              <a:t>10</a:t>
            </a:r>
            <a:r>
              <a:rPr lang="en-US" sz="2000" dirty="0"/>
              <a:t>(p) = F, i</a:t>
            </a:r>
            <a:r>
              <a:rPr lang="en-US" sz="2000" baseline="-25000" dirty="0"/>
              <a:t>10</a:t>
            </a:r>
            <a:r>
              <a:rPr lang="en-US" sz="2000" dirty="0"/>
              <a:t>(q) = F, i</a:t>
            </a:r>
            <a:r>
              <a:rPr lang="en-US" sz="2000" baseline="-25000" dirty="0"/>
              <a:t>10</a:t>
            </a:r>
            <a:r>
              <a:rPr lang="en-US" sz="2000" dirty="0"/>
              <a:t>(r) = F</a:t>
            </a:r>
          </a:p>
          <a:p>
            <a:endParaRPr lang="en-US" sz="2400" dirty="0"/>
          </a:p>
          <a:p>
            <a:r>
              <a:rPr lang="en-US" sz="2400" dirty="0"/>
              <a:t>U has 6 models.</a:t>
            </a:r>
          </a:p>
          <a:p>
            <a:r>
              <a:rPr lang="en-US" sz="2400" dirty="0"/>
              <a:t>Having at least one model, U is a consistent formula, but it is not valid because it does not have 8 models.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2571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9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B0F44-9591-498C-80DD-B58748760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5B2FE5-8BE1-4C8A-8B61-F0AB08954C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57F44C-5B3E-4E97-9421-16E4A82FB8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Bretfelean</dc:creator>
  <cp:lastModifiedBy>Windows User</cp:lastModifiedBy>
  <cp:revision>26</cp:revision>
  <dcterms:created xsi:type="dcterms:W3CDTF">2006-08-16T00:00:00Z</dcterms:created>
  <dcterms:modified xsi:type="dcterms:W3CDTF">2022-01-24T03:03:04Z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